
<file path=[Content_Types].xml><?xml version="1.0" encoding="utf-8"?>
<Types xmlns="http://schemas.openxmlformats.org/package/2006/content-types">
  <Override PartName="/ppt/slides/slide41.xml" ContentType="application/vnd.openxmlformats-officedocument.presentationml.slide+xml"/>
  <Override PartName="/ppt/notesSlides/notesSlide16.xml" ContentType="application/vnd.openxmlformats-officedocument.presentationml.notesSlide+xml"/>
  <Override PartName="/ppt/slides/slide50.xml" ContentType="application/vnd.openxmlformats-officedocument.presentationml.slide+xml"/>
  <Override PartName="/ppt/slides/slide18.xml" ContentType="application/vnd.openxmlformats-officedocument.presentationml.slide+xml"/>
  <Override PartName="/ppt/notesSlides/notesSlide26.xml" ContentType="application/vnd.openxmlformats-officedocument.presentationml.notesSlide+xml"/>
  <Override PartName="/ppt/slides/slide60.xml" ContentType="application/vnd.openxmlformats-officedocument.presentationml.slide+xml"/>
  <Override PartName="/ppt/slides/slide28.xml" ContentType="application/vnd.openxmlformats-officedocument.presentationml.slide+xml"/>
  <Override PartName="/ppt/slides/slide37.xml" ContentType="application/vnd.openxmlformats-officedocument.presentationml.slide+xml"/>
  <Override PartName="/ppt/slides/slide9.xml" ContentType="application/vnd.openxmlformats-officedocument.presentationml.slide+xml"/>
  <Override PartName="/ppt/notesSlides/notesSlide45.xml" ContentType="application/vnd.openxmlformats-officedocument.presentationml.notesSlide+xml"/>
  <Override PartName="/ppt/slides/slide47.xml" ContentType="application/vnd.openxmlformats-officedocument.presentationml.slide+xml"/>
  <Override PartName="/ppt/diagrams/colors2.xml" ContentType="application/vnd.openxmlformats-officedocument.drawingml.diagramColors+xml"/>
  <Override PartName="/ppt/notesSlides/notesSlide55.xml" ContentType="application/vnd.openxmlformats-officedocument.presentationml.notesSlide+xml"/>
  <Override PartName="/ppt/slides/slide56.xml" ContentType="application/vnd.openxmlformats-officedocument.presentationml.slide+xml"/>
  <Override PartName="/ppt/notesMasters/notesMaster1.xml" ContentType="application/vnd.openxmlformats-officedocument.presentationml.notesMaster+xml"/>
  <Override PartName="/ppt/notesSlides/notesSlide64.xml" ContentType="application/vnd.openxmlformats-officedocument.presentationml.notesSlide+xml"/>
  <Override PartName="/ppt/diagrams/drawing1.xml" ContentType="application/vnd.ms-office.drawingml.diagramDrawing+xml"/>
  <Override PartName="/ppt/slides/slide66.xml" ContentType="application/vnd.openxmlformats-officedocument.presentationml.slide+xml"/>
  <Override PartName="/ppt/theme/theme1.xml" ContentType="application/vnd.openxmlformats-officedocument.theme+xml"/>
  <Override PartName="/ppt/notesSlides/notesSlide2.xml" ContentType="application/vnd.openxmlformats-officedocument.presentationml.notesSlide+xml"/>
  <Default Extension="jpeg" ContentType="image/jpeg"/>
  <Override PartName="/ppt/notesSlides/notesSlide11.xml" ContentType="application/vnd.openxmlformats-officedocument.presentationml.notesSlide+xml"/>
  <Override PartName="/ppt/diagrams/layout3.xml" ContentType="application/vnd.openxmlformats-officedocument.drawingml.diagramLayout+xml"/>
  <Override PartName="/ppt/slides/slide13.xml" ContentType="application/vnd.openxmlformats-officedocument.presentationml.slide+xml"/>
  <Override PartName="/ppt/notesSlides/notesSlide21.xml" ContentType="application/vnd.openxmlformats-officedocument.presentationml.notesSlide+xml"/>
  <Override PartName="/ppt/slides/slide23.xml" ContentType="application/vnd.openxmlformats-officedocument.presentationml.slide+xml"/>
  <Override PartName="/ppt/notesSlides/notesSlide31.xml" ContentType="application/vnd.openxmlformats-officedocument.presentationml.notesSlide+xml"/>
  <Override PartName="/ppt/slides/slide32.xml" ContentType="application/vnd.openxmlformats-officedocument.presentationml.slide+xml"/>
  <Override PartName="/ppt/slides/slide4.xml" ContentType="application/vnd.openxmlformats-officedocument.presentationml.slide+xml"/>
  <Override PartName="/ppt/notesSlides/notesSlide40.xml" ContentType="application/vnd.openxmlformats-officedocument.presentationml.notesSlide+xml"/>
  <Override PartName="/ppt/slideLayouts/slideLayout5.xml" ContentType="application/vnd.openxmlformats-officedocument.presentationml.slideLayout+xml"/>
  <Override PartName="/ppt/diagrams/quickStyle1.xml" ContentType="application/vnd.openxmlformats-officedocument.drawingml.diagramStyle+xml"/>
  <Override PartName="/ppt/slides/slide42.xml" ContentType="application/vnd.openxmlformats-officedocument.presentationml.slide+xml"/>
  <Override PartName="/ppt/notesSlides/notesSlide17.xml" ContentType="application/vnd.openxmlformats-officedocument.presentationml.notesSlide+xml"/>
  <Override PartName="/ppt/notesSlides/notesSlide50.xml" ContentType="application/vnd.openxmlformats-officedocument.presentationml.notesSlide+xml"/>
  <Override PartName="/ppt/slides/slide51.xml" ContentType="application/vnd.openxmlformats-officedocument.presentationml.slide+xml"/>
  <Override PartName="/ppt/slides/slide19.xml" ContentType="application/vnd.openxmlformats-officedocument.presentationml.slide+xml"/>
  <Override PartName="/ppt/notesSlides/notesSlide27.xml" ContentType="application/vnd.openxmlformats-officedocument.presentationml.notesSlide+xml"/>
  <Override PartName="/ppt/slideLayouts/slideLayout10.xml" ContentType="application/vnd.openxmlformats-officedocument.presentationml.slideLayout+xml"/>
  <Override PartName="/ppt/slides/slide61.xml" ContentType="application/vnd.openxmlformats-officedocument.presentationml.slide+xml"/>
  <Override PartName="/ppt/slides/slide29.xml" ContentType="application/vnd.openxmlformats-officedocument.presentationml.slide+xml"/>
  <Override PartName="/ppt/notesSlides/notesSlide36.xml" ContentType="application/vnd.openxmlformats-officedocument.presentationml.notesSlide+xml"/>
  <Override PartName="/ppt/slides/slide38.xml" ContentType="application/vnd.openxmlformats-officedocument.presentationml.slide+xml"/>
  <Override PartName="/ppt/notesSlides/notesSlide46.xml" ContentType="application/vnd.openxmlformats-officedocument.presentationml.notesSlide+xml"/>
  <Override PartName="/ppt/slides/slide48.xml" ContentType="application/vnd.openxmlformats-officedocument.presentationml.slide+xml"/>
  <Override PartName="/ppt/diagrams/colors3.xml" ContentType="application/vnd.openxmlformats-officedocument.drawingml.diagramColors+xml"/>
  <Override PartName="/ppt/notesSlides/notesSlide56.xml" ContentType="application/vnd.openxmlformats-officedocument.presentationml.notesSlide+xml"/>
  <Override PartName="/ppt/slides/slide57.xml" ContentType="application/vnd.openxmlformats-officedocument.presentationml.slide+xml"/>
  <Override PartName="/ppt/notesSlides/notesSlide65.xml" ContentType="application/vnd.openxmlformats-officedocument.presentationml.notesSlide+xml"/>
  <Override PartName="/ppt/diagrams/drawing2.xml" ContentType="application/vnd.ms-office.drawingml.diagramDrawing+xml"/>
  <Override PartName="/ppt/slides/slide67.xml" ContentType="application/vnd.openxmlformats-officedocument.presentationml.slide+xml"/>
  <Override PartName="/ppt/theme/theme2.xml" ContentType="application/vnd.openxmlformats-officedocument.theme+xml"/>
  <Override PartName="/ppt/diagrams/data1.xml" ContentType="application/vnd.openxmlformats-officedocument.drawingml.diagramData+xml"/>
  <Override PartName="/ppt/notesSlides/notesSlide3.xml" ContentType="application/vnd.openxmlformats-officedocument.presentationml.notesSlide+xml"/>
  <Override PartName="/ppt/notesSlides/notesSlide8.xml" ContentType="application/vnd.openxmlformats-officedocument.presentationml.notesSlide+xml"/>
  <Override PartName="/ppt/notesSlides/notesSlide12.xml" ContentType="application/vnd.openxmlformats-officedocument.presentationml.notesSlide+xml"/>
  <Override PartName="/ppt/slides/slide14.xml" ContentType="application/vnd.openxmlformats-officedocument.presentationml.slide+xml"/>
  <Override PartName="/ppt/notesSlides/notesSlide22.xml" ContentType="application/vnd.openxmlformats-officedocument.presentationml.notesSlide+xml"/>
  <Override PartName="/ppt/slides/slide24.xml" ContentType="application/vnd.openxmlformats-officedocument.presentationml.slide+xml"/>
  <Default Extension="bin" ContentType="application/vnd.openxmlformats-officedocument.presentationml.printerSettings"/>
  <Override PartName="/ppt/notesSlides/notesSlide32.xml" ContentType="application/vnd.openxmlformats-officedocument.presentationml.notesSlide+xml"/>
  <Override PartName="/ppt/slides/slide33.xml" ContentType="application/vnd.openxmlformats-officedocument.presentationml.slide+xml"/>
  <Override PartName="/ppt/slides/slide5.xml" ContentType="application/vnd.openxmlformats-officedocument.presentationml.slide+xml"/>
  <Override PartName="/ppt/notesSlides/notesSlide41.xml" ContentType="application/vnd.openxmlformats-officedocument.presentationml.notesSlide+xml"/>
  <Override PartName="/ppt/slideLayouts/slideLayout6.xml" ContentType="application/vnd.openxmlformats-officedocument.presentationml.slideLayout+xml"/>
  <Override PartName="/ppt/diagrams/quickStyle2.xml" ContentType="application/vnd.openxmlformats-officedocument.drawingml.diagramStyle+xml"/>
  <Override PartName="/ppt/slides/slide43.xml" ContentType="application/vnd.openxmlformats-officedocument.presentationml.slide+xml"/>
  <Default Extension="xml" ContentType="application/xml"/>
  <Override PartName="/ppt/notesSlides/notesSlide18.xml" ContentType="application/vnd.openxmlformats-officedocument.presentationml.notesSlide+xml"/>
  <Override PartName="/ppt/notesSlides/notesSlide51.xml" ContentType="application/vnd.openxmlformats-officedocument.presentationml.notesSlide+xml"/>
  <Override PartName="/ppt/slides/slide52.xml" ContentType="application/vnd.openxmlformats-officedocument.presentationml.slide+xml"/>
  <Override PartName="/ppt/tableStyles.xml" ContentType="application/vnd.openxmlformats-officedocument.presentationml.tableStyles+xml"/>
  <Override PartName="/ppt/notesSlides/notesSlide60.xml" ContentType="application/vnd.openxmlformats-officedocument.presentationml.notesSlide+xml"/>
  <Override PartName="/ppt/notesSlides/notesSlide28.xml" ContentType="application/vnd.openxmlformats-officedocument.presentationml.notesSlide+xml"/>
  <Override PartName="/ppt/slideLayouts/slideLayout11.xml" ContentType="application/vnd.openxmlformats-officedocument.presentationml.slideLayout+xml"/>
  <Override PartName="/ppt/slides/slide62.xml" ContentType="application/vnd.openxmlformats-officedocument.presentationml.slide+xml"/>
  <Override PartName="/ppt/notesSlides/notesSlide37.xml" ContentType="application/vnd.openxmlformats-officedocument.presentationml.notesSlide+xml"/>
  <Override PartName="/docProps/app.xml" ContentType="application/vnd.openxmlformats-officedocument.extended-properties+xml"/>
  <Override PartName="/ppt/slides/slide39.xml" ContentType="application/vnd.openxmlformats-officedocument.presentationml.slide+xml"/>
  <Override PartName="/ppt/notesSlides/notesSlide47.xml" ContentType="application/vnd.openxmlformats-officedocument.presentationml.notesSlide+xml"/>
  <Override PartName="/ppt/slides/slide49.xml" ContentType="application/vnd.openxmlformats-officedocument.presentationml.slide+xml"/>
  <Override PartName="/ppt/notesSlides/notesSlide57.xml" ContentType="application/vnd.openxmlformats-officedocument.presentationml.notesSlide+xml"/>
  <Override PartName="/ppt/slides/slide58.xml" ContentType="application/vnd.openxmlformats-officedocument.presentationml.slide+xml"/>
  <Override PartName="/docProps/core.xml" ContentType="application/vnd.openxmlformats-package.core-properties+xml"/>
  <Override PartName="/ppt/notesSlides/notesSlide66.xml" ContentType="application/vnd.openxmlformats-officedocument.presentationml.notesSlide+xml"/>
  <Override PartName="/ppt/diagrams/drawing3.xml" ContentType="application/vnd.ms-office.drawingml.diagramDrawing+xml"/>
  <Override PartName="/ppt/diagrams/data2.xml" ContentType="application/vnd.openxmlformats-officedocument.drawingml.diagramData+xml"/>
  <Override PartName="/ppt/theme/themeOverride1.xml" ContentType="application/vnd.openxmlformats-officedocument.themeOverride+xml"/>
  <Override PartName="/ppt/notesSlides/notesSlide4.xml" ContentType="application/vnd.openxmlformats-officedocument.presentationml.notesSlide+xml"/>
  <Override PartName="/ppt/slideLayouts/slideLayout1.xml" ContentType="application/vnd.openxmlformats-officedocument.presentationml.slideLayout+xml"/>
  <Override PartName="/ppt/notesSlides/notesSlide9.xml" ContentType="application/vnd.openxmlformats-officedocument.presentationml.notesSlide+xml"/>
  <Override PartName="/ppt/notesSlides/notesSlide13.xml" ContentType="application/vnd.openxmlformats-officedocument.presentationml.notesSlide+xml"/>
  <Override PartName="/ppt/slides/slide15.xml" ContentType="application/vnd.openxmlformats-officedocument.presentationml.slide+xml"/>
  <Override PartName="/ppt/notesSlides/notesSlide23.xml" ContentType="application/vnd.openxmlformats-officedocument.presentationml.notesSlide+xml"/>
  <Override PartName="/ppt/slides/slide25.xml" ContentType="application/vnd.openxmlformats-officedocument.presentationml.slide+xml"/>
  <Override PartName="/ppt/notesSlides/notesSlide33.xml" ContentType="application/vnd.openxmlformats-officedocument.presentationml.notesSlide+xml"/>
  <Override PartName="/ppt/slides/slide34.xml" ContentType="application/vnd.openxmlformats-officedocument.presentationml.slide+xml"/>
  <Override PartName="/ppt/slides/slide6.xml" ContentType="application/vnd.openxmlformats-officedocument.presentationml.slide+xml"/>
  <Override PartName="/ppt/notesSlides/notesSlide42.xml" ContentType="application/vnd.openxmlformats-officedocument.presentationml.notesSlide+xml"/>
  <Override PartName="/ppt/slideLayouts/slideLayout7.xml" ContentType="application/vnd.openxmlformats-officedocument.presentationml.slideLayout+xml"/>
  <Override PartName="/ppt/diagrams/quickStyle3.xml" ContentType="application/vnd.openxmlformats-officedocument.drawingml.diagramStyle+xml"/>
  <Override PartName="/ppt/slides/slide44.xml" ContentType="application/vnd.openxmlformats-officedocument.presentationml.slide+xml"/>
  <Default Extension="png" ContentType="image/png"/>
  <Override PartName="/ppt/notesSlides/notesSlide19.xml" ContentType="application/vnd.openxmlformats-officedocument.presentationml.notesSlide+xml"/>
  <Override PartName="/ppt/notesSlides/notesSlide52.xml" ContentType="application/vnd.openxmlformats-officedocument.presentationml.notesSlide+xml"/>
  <Override PartName="/ppt/slides/slide53.xml" ContentType="application/vnd.openxmlformats-officedocument.presentationml.slide+xml"/>
  <Override PartName="/ppt/notesSlides/notesSlide61.xml" ContentType="application/vnd.openxmlformats-officedocument.presentationml.notesSlide+xml"/>
  <Override PartName="/ppt/notesSlides/notesSlide29.xml" ContentType="application/vnd.openxmlformats-officedocument.presentationml.notesSlide+xml"/>
  <Override PartName="/ppt/slides/slide63.xml" ContentType="application/vnd.openxmlformats-officedocument.presentationml.slide+xml"/>
  <Override PartName="/ppt/notesSlides/notesSlide38.xml" ContentType="application/vnd.openxmlformats-officedocument.presentationml.notesSlide+xml"/>
  <Override PartName="/ppt/notesSlides/notesSlide48.xml" ContentType="application/vnd.openxmlformats-officedocument.presentationml.notesSlide+xml"/>
  <Override PartName="/ppt/notesSlides/notesSlide58.xml" ContentType="application/vnd.openxmlformats-officedocument.presentationml.notesSlide+xml"/>
  <Override PartName="/ppt/slides/slide59.xml" ContentType="application/vnd.openxmlformats-officedocument.presentationml.slide+xml"/>
  <Override PartName="/ppt/notesSlides/notesSlide67.xml" ContentType="application/vnd.openxmlformats-officedocument.presentationml.notesSlide+xml"/>
  <Override PartName="/ppt/diagrams/data3.xml" ContentType="application/vnd.openxmlformats-officedocument.drawingml.diagramData+xml"/>
  <Override PartName="/ppt/notesSlides/notesSlide5.xml" ContentType="application/vnd.openxmlformats-officedocument.presentationml.notesSlide+xml"/>
  <Override PartName="/ppt/slides/slide10.xml" ContentType="application/vnd.openxmlformats-officedocument.presentationml.slide+xml"/>
  <Override PartName="/ppt/slides/slide20.xml" ContentType="application/vnd.openxmlformats-officedocument.presentationml.slide+xml"/>
  <Override PartName="/ppt/slides/slide1.xml" ContentType="application/vnd.openxmlformats-officedocument.presentationml.slide+xml"/>
  <Override PartName="/ppt/slideLayouts/slideLayout2.xml" ContentType="application/vnd.openxmlformats-officedocument.presentationml.slideLayout+xml"/>
  <Override PartName="/ppt/notesSlides/notesSlide14.xml" ContentType="application/vnd.openxmlformats-officedocument.presentationml.notesSlide+xml"/>
  <Override PartName="/ppt/slides/slide16.xml" ContentType="application/vnd.openxmlformats-officedocument.presentationml.slide+xml"/>
  <Override PartName="/ppt/notesSlides/notesSlide24.xml" ContentType="application/vnd.openxmlformats-officedocument.presentationml.notesSlide+xml"/>
  <Override PartName="/ppt/viewProps.xml" ContentType="application/vnd.openxmlformats-officedocument.presentationml.viewProps+xml"/>
  <Default Extension="rels" ContentType="application/vnd.openxmlformats-package.relationships+xml"/>
  <Override PartName="/ppt/slides/slide26.xml" ContentType="application/vnd.openxmlformats-officedocument.presentationml.slide+xml"/>
  <Override PartName="/ppt/notesSlides/notesSlide34.xml" ContentType="application/vnd.openxmlformats-officedocument.presentationml.notesSlide+xml"/>
  <Default Extension="wmf" ContentType="image/x-wmf"/>
  <Override PartName="/ppt/slides/slide7.xml" ContentType="application/vnd.openxmlformats-officedocument.presentationml.slide+xml"/>
  <Override PartName="/ppt/slides/slide35.xml" ContentType="application/vnd.openxmlformats-officedocument.presentationml.slide+xml"/>
  <Override PartName="/ppt/slideLayouts/slideLayout8.xml" ContentType="application/vnd.openxmlformats-officedocument.presentationml.slideLayout+xml"/>
  <Override PartName="/ppt/notesSlides/notesSlide43.xml" ContentType="application/vnd.openxmlformats-officedocument.presentationml.notesSlide+xml"/>
  <Override PartName="/ppt/slides/slide45.xml" ContentType="application/vnd.openxmlformats-officedocument.presentationml.slide+xml"/>
  <Override PartName="/ppt/notesSlides/notesSlide53.xml" ContentType="application/vnd.openxmlformats-officedocument.presentationml.notesSlide+xml"/>
  <Override PartName="/ppt/slides/slide54.xml" ContentType="application/vnd.openxmlformats-officedocument.presentationml.slide+xml"/>
  <Override PartName="/ppt/notesSlides/notesSlide62.xml" ContentType="application/vnd.openxmlformats-officedocument.presentationml.notesSlide+xml"/>
  <Override PartName="/ppt/slides/slide64.xml" ContentType="application/vnd.openxmlformats-officedocument.presentationml.slide+xml"/>
  <Override PartName="/ppt/presProps.xml" ContentType="application/vnd.openxmlformats-officedocument.presentationml.presProps+xml"/>
  <Override PartName="/ppt/notesSlides/notesSlide39.xml" ContentType="application/vnd.openxmlformats-officedocument.presentationml.notesSlide+xml"/>
  <Override PartName="/ppt/notesSlides/notesSlide49.xml" ContentType="application/vnd.openxmlformats-officedocument.presentationml.notesSlide+xml"/>
  <Override PartName="/ppt/presentation.xml" ContentType="application/vnd.openxmlformats-officedocument.presentationml.presentation.main+xml"/>
  <Override PartName="/ppt/notesSlides/notesSlide59.xml" ContentType="application/vnd.openxmlformats-officedocument.presentationml.notesSlide+xml"/>
  <Override PartName="/ppt/diagrams/layout1.xml" ContentType="application/vnd.openxmlformats-officedocument.drawingml.diagramLayout+xml"/>
  <Override PartName="/ppt/notesSlides/notesSlide6.xml" ContentType="application/vnd.openxmlformats-officedocument.presentationml.notesSlide+xml"/>
  <Override PartName="/ppt/notesSlides/notesSlide10.xml" ContentType="application/vnd.openxmlformats-officedocument.presentationml.notesSlide+xml"/>
  <Override PartName="/ppt/slides/slide11.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slides/slide2.xml" ContentType="application/vnd.openxmlformats-officedocument.presentationml.slide+xml"/>
  <Override PartName="/ppt/slideLayouts/slideLayout3.xml" ContentType="application/vnd.openxmlformats-officedocument.presentationml.slideLayout+xml"/>
  <Override PartName="/ppt/slides/slide40.xml" ContentType="application/vnd.openxmlformats-officedocument.presentationml.slide+xml"/>
  <Override PartName="/ppt/notesSlides/notesSlide15.xml" ContentType="application/vnd.openxmlformats-officedocument.presentationml.notesSlide+xml"/>
  <Override PartName="/ppt/slides/slide17.xml" ContentType="application/vnd.openxmlformats-officedocument.presentationml.slide+xml"/>
  <Override PartName="/ppt/notesSlides/notesSlide25.xml" ContentType="application/vnd.openxmlformats-officedocument.presentationml.notesSlide+xml"/>
  <Override PartName="/ppt/slides/slide27.xml" ContentType="application/vnd.openxmlformats-officedocument.presentationml.slide+xml"/>
  <Override PartName="/ppt/notesSlides/notesSlide35.xml" ContentType="application/vnd.openxmlformats-officedocument.presentationml.notesSlide+xml"/>
  <Override PartName="/ppt/slides/slide36.xml" ContentType="application/vnd.openxmlformats-officedocument.presentationml.slide+xml"/>
  <Override PartName="/ppt/slides/slide8.xml" ContentType="application/vnd.openxmlformats-officedocument.presentationml.slide+xml"/>
  <Override PartName="/ppt/notesSlides/notesSlide44.xml" ContentType="application/vnd.openxmlformats-officedocument.presentationml.notesSlide+xml"/>
  <Override PartName="/ppt/slideLayouts/slideLayout9.xml" ContentType="application/vnd.openxmlformats-officedocument.presentationml.slideLayout+xml"/>
  <Override PartName="/ppt/slides/slide46.xml" ContentType="application/vnd.openxmlformats-officedocument.presentationml.slide+xml"/>
  <Override PartName="/ppt/diagrams/colors1.xml" ContentType="application/vnd.openxmlformats-officedocument.drawingml.diagramColors+xml"/>
  <Override PartName="/ppt/notesSlides/notesSlide54.xml" ContentType="application/vnd.openxmlformats-officedocument.presentationml.notesSlide+xml"/>
  <Override PartName="/ppt/slides/slide55.xml" ContentType="application/vnd.openxmlformats-officedocument.presentationml.slide+xml"/>
  <Override PartName="/ppt/notesSlides/notesSlide63.xml" ContentType="application/vnd.openxmlformats-officedocument.presentationml.notesSlide+xml"/>
  <Override PartName="/ppt/slides/slide65.xml" ContentType="application/vnd.openxmlformats-officedocument.presentationml.slide+xml"/>
  <Override PartName="/ppt/notesSlides/notesSlide1.xml" ContentType="application/vnd.openxmlformats-officedocument.presentationml.notesSlide+xml"/>
  <Override PartName="/ppt/diagrams/layout2.xml" ContentType="application/vnd.openxmlformats-officedocument.drawingml.diagramLayout+xml"/>
  <Override PartName="/ppt/notesSlides/notesSlide7.xml" ContentType="application/vnd.openxmlformats-officedocument.presentationml.notesSlide+xml"/>
  <Override PartName="/ppt/slides/slide12.xml" ContentType="application/vnd.openxmlformats-officedocument.presentationml.slide+xml"/>
  <Override PartName="/ppt/notesSlides/notesSlide20.xml" ContentType="application/vnd.openxmlformats-officedocument.presentationml.notesSlide+xml"/>
  <Override PartName="/ppt/slides/slide22.xml" ContentType="application/vnd.openxmlformats-officedocument.presentationml.slide+xml"/>
  <Override PartName="/ppt/notesSlides/notesSlide30.xml" ContentType="application/vnd.openxmlformats-officedocument.presentationml.notesSlide+xml"/>
  <Override PartName="/ppt/slides/slide31.xml" ContentType="application/vnd.openxmlformats-officedocument.presentationml.slide+xml"/>
  <Override PartName="/ppt/slides/slide3.xml" ContentType="application/vnd.openxmlformats-officedocument.presentationml.slide+xml"/>
  <Override PartName="/ppt/slideLayouts/slideLayout4.xml" ContentType="application/vnd.openxmlformats-officedocument.presentationml.slideLayout+xml"/>
  <Override PartName="/ppt/slideMasters/slideMaster1.xml" ContentType="application/vnd.openxmlformats-officedocument.presentationml.slideMaster+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aveSubsetFonts="1">
  <p:sldMasterIdLst>
    <p:sldMasterId r:id="rId1"/>
  </p:sldMasterIdLst>
  <p:notesMasterIdLst>
    <p:notesMasterId r:id="rId69"/>
  </p:notesMasterIdLst>
  <p:sldIdLst>
    <p:sldId id="257" r:id="rId2"/>
    <p:sldId id="256" r:id="rId3"/>
    <p:sldId id="273" r:id="rId4"/>
    <p:sldId id="258" r:id="rId5"/>
    <p:sldId id="269" r:id="rId6"/>
    <p:sldId id="260" r:id="rId7"/>
    <p:sldId id="259" r:id="rId8"/>
    <p:sldId id="261" r:id="rId9"/>
    <p:sldId id="263" r:id="rId10"/>
    <p:sldId id="262" r:id="rId11"/>
    <p:sldId id="264" r:id="rId12"/>
    <p:sldId id="265" r:id="rId13"/>
    <p:sldId id="267" r:id="rId14"/>
    <p:sldId id="268" r:id="rId15"/>
    <p:sldId id="271" r:id="rId16"/>
    <p:sldId id="266" r:id="rId17"/>
    <p:sldId id="285" r:id="rId18"/>
    <p:sldId id="296" r:id="rId19"/>
    <p:sldId id="325" r:id="rId20"/>
    <p:sldId id="326" r:id="rId21"/>
    <p:sldId id="309" r:id="rId22"/>
    <p:sldId id="310" r:id="rId23"/>
    <p:sldId id="275" r:id="rId24"/>
    <p:sldId id="276" r:id="rId25"/>
    <p:sldId id="272" r:id="rId26"/>
    <p:sldId id="277" r:id="rId27"/>
    <p:sldId id="278" r:id="rId28"/>
    <p:sldId id="280" r:id="rId29"/>
    <p:sldId id="279" r:id="rId30"/>
    <p:sldId id="284" r:id="rId31"/>
    <p:sldId id="282" r:id="rId32"/>
    <p:sldId id="318" r:id="rId33"/>
    <p:sldId id="327" r:id="rId34"/>
    <p:sldId id="328" r:id="rId35"/>
    <p:sldId id="311" r:id="rId36"/>
    <p:sldId id="312" r:id="rId37"/>
    <p:sldId id="313" r:id="rId38"/>
    <p:sldId id="289" r:id="rId39"/>
    <p:sldId id="298" r:id="rId40"/>
    <p:sldId id="299" r:id="rId41"/>
    <p:sldId id="286" r:id="rId42"/>
    <p:sldId id="281" r:id="rId43"/>
    <p:sldId id="288" r:id="rId44"/>
    <p:sldId id="283" r:id="rId45"/>
    <p:sldId id="287" r:id="rId46"/>
    <p:sldId id="291" r:id="rId47"/>
    <p:sldId id="290" r:id="rId48"/>
    <p:sldId id="319" r:id="rId49"/>
    <p:sldId id="323" r:id="rId50"/>
    <p:sldId id="324" r:id="rId51"/>
    <p:sldId id="314" r:id="rId52"/>
    <p:sldId id="315" r:id="rId53"/>
    <p:sldId id="316" r:id="rId54"/>
    <p:sldId id="293" r:id="rId55"/>
    <p:sldId id="294" r:id="rId56"/>
    <p:sldId id="292" r:id="rId57"/>
    <p:sldId id="300" r:id="rId58"/>
    <p:sldId id="301" r:id="rId59"/>
    <p:sldId id="302" r:id="rId60"/>
    <p:sldId id="303" r:id="rId61"/>
    <p:sldId id="304" r:id="rId62"/>
    <p:sldId id="305" r:id="rId63"/>
    <p:sldId id="306" r:id="rId64"/>
    <p:sldId id="307" r:id="rId65"/>
    <p:sldId id="320" r:id="rId66"/>
    <p:sldId id="321" r:id="rId67"/>
    <p:sldId id="322" r:id="rId68"/>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normalViewPr showOutlineIcons="0">
    <p:restoredLeft sz="18246" autoAdjust="0"/>
    <p:restoredTop sz="71127" autoAdjust="0"/>
  </p:normalViewPr>
  <p:slideViewPr>
    <p:cSldViewPr>
      <p:cViewPr varScale="1">
        <p:scale>
          <a:sx n="85" d="100"/>
          <a:sy n="85" d="100"/>
        </p:scale>
        <p:origin x="-1328" y="-104"/>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63" Type="http://schemas.openxmlformats.org/officeDocument/2006/relationships/slide" Target="slides/slide62.xml"/><Relationship Id="rId64" Type="http://schemas.openxmlformats.org/officeDocument/2006/relationships/slide" Target="slides/slide63.xml"/><Relationship Id="rId65" Type="http://schemas.openxmlformats.org/officeDocument/2006/relationships/slide" Target="slides/slide64.xml"/><Relationship Id="rId66" Type="http://schemas.openxmlformats.org/officeDocument/2006/relationships/slide" Target="slides/slide65.xml"/><Relationship Id="rId67" Type="http://schemas.openxmlformats.org/officeDocument/2006/relationships/slide" Target="slides/slide66.xml"/><Relationship Id="rId68" Type="http://schemas.openxmlformats.org/officeDocument/2006/relationships/slide" Target="slides/slide67.xml"/><Relationship Id="rId69" Type="http://schemas.openxmlformats.org/officeDocument/2006/relationships/notesMaster" Target="notesMasters/notesMaster1.xml"/><Relationship Id="rId50" Type="http://schemas.openxmlformats.org/officeDocument/2006/relationships/slide" Target="slides/slide49.xml"/><Relationship Id="rId51" Type="http://schemas.openxmlformats.org/officeDocument/2006/relationships/slide" Target="slides/slide50.xml"/><Relationship Id="rId52" Type="http://schemas.openxmlformats.org/officeDocument/2006/relationships/slide" Target="slides/slide51.xml"/><Relationship Id="rId53" Type="http://schemas.openxmlformats.org/officeDocument/2006/relationships/slide" Target="slides/slide52.xml"/><Relationship Id="rId54" Type="http://schemas.openxmlformats.org/officeDocument/2006/relationships/slide" Target="slides/slide53.xml"/><Relationship Id="rId55" Type="http://schemas.openxmlformats.org/officeDocument/2006/relationships/slide" Target="slides/slide54.xml"/><Relationship Id="rId56" Type="http://schemas.openxmlformats.org/officeDocument/2006/relationships/slide" Target="slides/slide55.xml"/><Relationship Id="rId57" Type="http://schemas.openxmlformats.org/officeDocument/2006/relationships/slide" Target="slides/slide56.xml"/><Relationship Id="rId58" Type="http://schemas.openxmlformats.org/officeDocument/2006/relationships/slide" Target="slides/slide57.xml"/><Relationship Id="rId59" Type="http://schemas.openxmlformats.org/officeDocument/2006/relationships/slide" Target="slides/slide58.xml"/><Relationship Id="rId40" Type="http://schemas.openxmlformats.org/officeDocument/2006/relationships/slide" Target="slides/slide39.xml"/><Relationship Id="rId41" Type="http://schemas.openxmlformats.org/officeDocument/2006/relationships/slide" Target="slides/slide40.xml"/><Relationship Id="rId42" Type="http://schemas.openxmlformats.org/officeDocument/2006/relationships/slide" Target="slides/slide41.xml"/><Relationship Id="rId43" Type="http://schemas.openxmlformats.org/officeDocument/2006/relationships/slide" Target="slides/slide42.xml"/><Relationship Id="rId44" Type="http://schemas.openxmlformats.org/officeDocument/2006/relationships/slide" Target="slides/slide43.xml"/><Relationship Id="rId45" Type="http://schemas.openxmlformats.org/officeDocument/2006/relationships/slide" Target="slides/slide44.xml"/><Relationship Id="rId46" Type="http://schemas.openxmlformats.org/officeDocument/2006/relationships/slide" Target="slides/slide45.xml"/><Relationship Id="rId47" Type="http://schemas.openxmlformats.org/officeDocument/2006/relationships/slide" Target="slides/slide46.xml"/><Relationship Id="rId48" Type="http://schemas.openxmlformats.org/officeDocument/2006/relationships/slide" Target="slides/slide47.xml"/><Relationship Id="rId49" Type="http://schemas.openxmlformats.org/officeDocument/2006/relationships/slide" Target="slides/slide4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slide" Target="slides/slide38.xml"/><Relationship Id="rId70" Type="http://schemas.openxmlformats.org/officeDocument/2006/relationships/printerSettings" Target="printerSettings/printerSettings1.bin"/><Relationship Id="rId71" Type="http://schemas.openxmlformats.org/officeDocument/2006/relationships/presProps" Target="presProps.xml"/><Relationship Id="rId72" Type="http://schemas.openxmlformats.org/officeDocument/2006/relationships/viewProps" Target="viewProps.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73" Type="http://schemas.openxmlformats.org/officeDocument/2006/relationships/theme" Target="theme/theme1.xml"/><Relationship Id="rId74" Type="http://schemas.openxmlformats.org/officeDocument/2006/relationships/tableStyles" Target="tableStyles.xml"/><Relationship Id="rId60" Type="http://schemas.openxmlformats.org/officeDocument/2006/relationships/slide" Target="slides/slide59.xml"/><Relationship Id="rId61" Type="http://schemas.openxmlformats.org/officeDocument/2006/relationships/slide" Target="slides/slide60.xml"/><Relationship Id="rId62" Type="http://schemas.openxmlformats.org/officeDocument/2006/relationships/slide" Target="slides/slide61.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s>
</file>

<file path=ppt/diagrams/colors1.xml><?xml version="1.0" encoding="utf-8"?>
<dgm:colorsDef xmlns:dgm="http://schemas.openxmlformats.org/drawingml/2006/diagram" xmlns:a="http://schemas.openxmlformats.org/drawingml/2006/main" uniqueId="urn:microsoft.com/office/officeart/2005/8/colors/accent6_2">
  <dgm:title val=""/>
  <dgm:desc val=""/>
  <dgm:catLst>
    <dgm:cat type="accent6" pri="11200"/>
  </dgm:catLst>
  <dgm:styleLbl name="node0">
    <dgm:fillClrLst meth="repeat">
      <a:schemeClr val="accent6"/>
    </dgm:fillClrLst>
    <dgm:linClrLst meth="repeat">
      <a:schemeClr val="lt1"/>
    </dgm:linClrLst>
    <dgm:effectClrLst/>
    <dgm:txLinClrLst/>
    <dgm:txFillClrLst/>
    <dgm:txEffectClrLst/>
  </dgm:styleLbl>
  <dgm:styleLbl name="node1">
    <dgm:fillClrLst meth="repeat">
      <a:schemeClr val="accent6"/>
    </dgm:fillClrLst>
    <dgm:linClrLst meth="repeat">
      <a:schemeClr val="lt1"/>
    </dgm:linClrLst>
    <dgm:effectClrLst/>
    <dgm:txLinClrLst/>
    <dgm:txFillClrLst/>
    <dgm:txEffectClrLst/>
  </dgm:styleLbl>
  <dgm:styleLbl name="alignNode1">
    <dgm:fillClrLst meth="repeat">
      <a:schemeClr val="accent6"/>
    </dgm:fillClrLst>
    <dgm:linClrLst meth="repeat">
      <a:schemeClr val="accent6"/>
    </dgm:linClrLst>
    <dgm:effectClrLst/>
    <dgm:txLinClrLst/>
    <dgm:txFillClrLst/>
    <dgm:txEffectClrLst/>
  </dgm:styleLbl>
  <dgm:styleLbl name="lnNode1">
    <dgm:fillClrLst meth="repeat">
      <a:schemeClr val="accent6"/>
    </dgm:fillClrLst>
    <dgm:linClrLst meth="repeat">
      <a:schemeClr val="lt1"/>
    </dgm:linClrLst>
    <dgm:effectClrLst/>
    <dgm:txLinClrLst/>
    <dgm:txFillClrLst/>
    <dgm:txEffectClrLst/>
  </dgm:styleLbl>
  <dgm:styleLbl name="vennNode1">
    <dgm:fillClrLst meth="repeat">
      <a:schemeClr val="accent6">
        <a:alpha val="50000"/>
      </a:schemeClr>
    </dgm:fillClrLst>
    <dgm:linClrLst meth="repeat">
      <a:schemeClr val="lt1"/>
    </dgm:linClrLst>
    <dgm:effectClrLst/>
    <dgm:txLinClrLst/>
    <dgm:txFillClrLst/>
    <dgm:txEffectClrLst/>
  </dgm:styleLbl>
  <dgm:styleLbl name="node2">
    <dgm:fillClrLst meth="repeat">
      <a:schemeClr val="accent6"/>
    </dgm:fillClrLst>
    <dgm:linClrLst meth="repeat">
      <a:schemeClr val="lt1"/>
    </dgm:linClrLst>
    <dgm:effectClrLst/>
    <dgm:txLinClrLst/>
    <dgm:txFillClrLst/>
    <dgm:txEffectClrLst/>
  </dgm:styleLbl>
  <dgm:styleLbl name="node3">
    <dgm:fillClrLst meth="repeat">
      <a:schemeClr val="accent6"/>
    </dgm:fillClrLst>
    <dgm:linClrLst meth="repeat">
      <a:schemeClr val="lt1"/>
    </dgm:linClrLst>
    <dgm:effectClrLst/>
    <dgm:txLinClrLst/>
    <dgm:txFillClrLst/>
    <dgm:txEffectClrLst/>
  </dgm:styleLbl>
  <dgm:styleLbl name="node4">
    <dgm:fillClrLst meth="repeat">
      <a:schemeClr val="accent6"/>
    </dgm:fillClrLst>
    <dgm:linClrLst meth="repeat">
      <a:schemeClr val="lt1"/>
    </dgm:linClrLst>
    <dgm:effectClrLst/>
    <dgm:txLinClrLst/>
    <dgm:txFillClrLst/>
    <dgm:txEffectClrLst/>
  </dgm:styleLbl>
  <dgm:styleLbl name="f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6">
        <a:tint val="60000"/>
      </a:schemeClr>
    </dgm:fillClrLst>
    <dgm:linClrLst meth="repeat">
      <a:schemeClr val="accent6">
        <a:tint val="60000"/>
      </a:schemeClr>
    </dgm:linClrLst>
    <dgm:effectClrLst/>
    <dgm:txLinClrLst/>
    <dgm:txFillClrLst/>
    <dgm:txEffectClrLst/>
  </dgm:styleLbl>
  <dgm:styleLbl name="fgSibTrans2D1">
    <dgm:fillClrLst meth="repeat">
      <a:schemeClr val="accent6">
        <a:tint val="60000"/>
      </a:schemeClr>
    </dgm:fillClrLst>
    <dgm:linClrLst meth="repeat">
      <a:schemeClr val="accent6">
        <a:tint val="60000"/>
      </a:schemeClr>
    </dgm:linClrLst>
    <dgm:effectClrLst/>
    <dgm:txLinClrLst/>
    <dgm:txFillClrLst/>
    <dgm:txEffectClrLst/>
  </dgm:styleLbl>
  <dgm:styleLbl name="bgSibTrans2D1">
    <dgm:fillClrLst meth="repeat">
      <a:schemeClr val="accent6">
        <a:tint val="60000"/>
      </a:schemeClr>
    </dgm:fillClrLst>
    <dgm:linClrLst meth="repeat">
      <a:schemeClr val="accent6">
        <a:tint val="60000"/>
      </a:schemeClr>
    </dgm:linClrLst>
    <dgm:effectClrLst/>
    <dgm:txLinClrLst/>
    <dgm:txFillClrLst/>
    <dgm:txEffectClrLst/>
  </dgm:styleLbl>
  <dgm:styleLbl name="sibTrans1D1">
    <dgm:fillClrLst meth="repeat">
      <a:schemeClr val="accent6"/>
    </dgm:fillClrLst>
    <dgm:linClrLst meth="repeat">
      <a:schemeClr val="accent6"/>
    </dgm:linClrLst>
    <dgm:effectClrLst/>
    <dgm:txLinClrLst/>
    <dgm:txFillClrLst meth="repeat">
      <a:schemeClr val="tx1"/>
    </dgm:txFillClrLst>
    <dgm:txEffectClrLst/>
  </dgm:styleLbl>
  <dgm:styleLbl name="callout">
    <dgm:fillClrLst meth="repeat">
      <a:schemeClr val="accent6"/>
    </dgm:fillClrLst>
    <dgm:linClrLst meth="repeat">
      <a:schemeClr val="accent6">
        <a:tint val="50000"/>
      </a:schemeClr>
    </dgm:linClrLst>
    <dgm:effectClrLst/>
    <dgm:txLinClrLst/>
    <dgm:txFillClrLst meth="repeat">
      <a:schemeClr val="tx1"/>
    </dgm:txFillClrLst>
    <dgm:txEffectClrLst/>
  </dgm:styleLbl>
  <dgm:styleLbl name="asst0">
    <dgm:fillClrLst meth="repeat">
      <a:schemeClr val="accent6"/>
    </dgm:fillClrLst>
    <dgm:linClrLst meth="repeat">
      <a:schemeClr val="lt1"/>
    </dgm:linClrLst>
    <dgm:effectClrLst/>
    <dgm:txLinClrLst/>
    <dgm:txFillClrLst/>
    <dgm:txEffectClrLst/>
  </dgm:styleLbl>
  <dgm:styleLbl name="asst1">
    <dgm:fillClrLst meth="repeat">
      <a:schemeClr val="accent6"/>
    </dgm:fillClrLst>
    <dgm:linClrLst meth="repeat">
      <a:schemeClr val="lt1"/>
    </dgm:linClrLst>
    <dgm:effectClrLst/>
    <dgm:txLinClrLst/>
    <dgm:txFillClrLst/>
    <dgm:txEffectClrLst/>
  </dgm:styleLbl>
  <dgm:styleLbl name="asst2">
    <dgm:fillClrLst meth="repeat">
      <a:schemeClr val="accent6"/>
    </dgm:fillClrLst>
    <dgm:linClrLst meth="repeat">
      <a:schemeClr val="lt1"/>
    </dgm:linClrLst>
    <dgm:effectClrLst/>
    <dgm:txLinClrLst/>
    <dgm:txFillClrLst/>
    <dgm:txEffectClrLst/>
  </dgm:styleLbl>
  <dgm:styleLbl name="asst3">
    <dgm:fillClrLst meth="repeat">
      <a:schemeClr val="accent6"/>
    </dgm:fillClrLst>
    <dgm:linClrLst meth="repeat">
      <a:schemeClr val="lt1"/>
    </dgm:linClrLst>
    <dgm:effectClrLst/>
    <dgm:txLinClrLst/>
    <dgm:txFillClrLst/>
    <dgm:txEffectClrLst/>
  </dgm:styleLbl>
  <dgm:styleLbl name="asst4">
    <dgm:fillClrLst meth="repeat">
      <a:schemeClr val="accent6"/>
    </dgm:fillClrLst>
    <dgm:linClrLst meth="repeat">
      <a:schemeClr val="lt1"/>
    </dgm:linClrLst>
    <dgm:effectClrLst/>
    <dgm:txLinClrLst/>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meth="repeat">
      <a:schemeClr val="lt1"/>
    </dgm:txFillClrLst>
    <dgm:txEffectClrLst/>
  </dgm:styleLbl>
  <dgm:styleLbl name="parChTrans2D2">
    <dgm:fillClrLst meth="repeat">
      <a:schemeClr val="accent6"/>
    </dgm:fillClrLst>
    <dgm:linClrLst meth="repeat">
      <a:schemeClr val="accent6"/>
    </dgm:linClrLst>
    <dgm:effectClrLst/>
    <dgm:txLinClrLst/>
    <dgm:txFillClrLst meth="repeat">
      <a:schemeClr val="lt1"/>
    </dgm:txFillClrLst>
    <dgm:txEffectClrLst/>
  </dgm:styleLbl>
  <dgm:styleLbl name="parChTrans2D3">
    <dgm:fillClrLst meth="repeat">
      <a:schemeClr val="accent6"/>
    </dgm:fillClrLst>
    <dgm:linClrLst meth="repeat">
      <a:schemeClr val="accent6"/>
    </dgm:linClrLst>
    <dgm:effectClrLst/>
    <dgm:txLinClrLst/>
    <dgm:txFillClrLst meth="repeat">
      <a:schemeClr val="lt1"/>
    </dgm:txFillClrLst>
    <dgm:txEffectClrLst/>
  </dgm:styleLbl>
  <dgm:styleLbl name="parChTrans2D4">
    <dgm:fillClrLst meth="repeat">
      <a:schemeClr val="accent6"/>
    </dgm:fillClrLst>
    <dgm:linClrLst meth="repeat">
      <a:schemeClr val="accent6"/>
    </dgm:linClrLst>
    <dgm:effectClrLst/>
    <dgm:txLinClrLst/>
    <dgm:txFillClrLst meth="repeat">
      <a:schemeClr val="lt1"/>
    </dgm:txFillClrLst>
    <dgm:txEffectClrLst/>
  </dgm:styleLbl>
  <dgm:styleLbl name="parChTrans1D1">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2">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3">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parChTrans1D4">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6"/>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align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b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accent6"/>
    </dgm:linClrLst>
    <dgm:effectClrLst/>
    <dgm:txLinClrLst/>
    <dgm:txFillClrLst meth="repeat">
      <a:schemeClr val="dk1"/>
    </dgm:txFillClrLst>
    <dgm:txEffectClrLst/>
  </dgm:styleLbl>
  <dgm:styleLbl name="dkBgShp">
    <dgm:fillClrLst meth="repeat">
      <a:schemeClr val="accent6">
        <a:shade val="80000"/>
      </a:schemeClr>
    </dgm:fillClrLst>
    <dgm:linClrLst meth="repeat">
      <a:schemeClr val="accent6"/>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6_2">
  <dgm:title val=""/>
  <dgm:desc val=""/>
  <dgm:catLst>
    <dgm:cat type="accent6" pri="11200"/>
  </dgm:catLst>
  <dgm:styleLbl name="node0">
    <dgm:fillClrLst meth="repeat">
      <a:schemeClr val="accent6"/>
    </dgm:fillClrLst>
    <dgm:linClrLst meth="repeat">
      <a:schemeClr val="lt1"/>
    </dgm:linClrLst>
    <dgm:effectClrLst/>
    <dgm:txLinClrLst/>
    <dgm:txFillClrLst/>
    <dgm:txEffectClrLst/>
  </dgm:styleLbl>
  <dgm:styleLbl name="node1">
    <dgm:fillClrLst meth="repeat">
      <a:schemeClr val="accent6"/>
    </dgm:fillClrLst>
    <dgm:linClrLst meth="repeat">
      <a:schemeClr val="lt1"/>
    </dgm:linClrLst>
    <dgm:effectClrLst/>
    <dgm:txLinClrLst/>
    <dgm:txFillClrLst/>
    <dgm:txEffectClrLst/>
  </dgm:styleLbl>
  <dgm:styleLbl name="alignNode1">
    <dgm:fillClrLst meth="repeat">
      <a:schemeClr val="accent6"/>
    </dgm:fillClrLst>
    <dgm:linClrLst meth="repeat">
      <a:schemeClr val="accent6"/>
    </dgm:linClrLst>
    <dgm:effectClrLst/>
    <dgm:txLinClrLst/>
    <dgm:txFillClrLst/>
    <dgm:txEffectClrLst/>
  </dgm:styleLbl>
  <dgm:styleLbl name="lnNode1">
    <dgm:fillClrLst meth="repeat">
      <a:schemeClr val="accent6"/>
    </dgm:fillClrLst>
    <dgm:linClrLst meth="repeat">
      <a:schemeClr val="lt1"/>
    </dgm:linClrLst>
    <dgm:effectClrLst/>
    <dgm:txLinClrLst/>
    <dgm:txFillClrLst/>
    <dgm:txEffectClrLst/>
  </dgm:styleLbl>
  <dgm:styleLbl name="vennNode1">
    <dgm:fillClrLst meth="repeat">
      <a:schemeClr val="accent6">
        <a:alpha val="50000"/>
      </a:schemeClr>
    </dgm:fillClrLst>
    <dgm:linClrLst meth="repeat">
      <a:schemeClr val="lt1"/>
    </dgm:linClrLst>
    <dgm:effectClrLst/>
    <dgm:txLinClrLst/>
    <dgm:txFillClrLst/>
    <dgm:txEffectClrLst/>
  </dgm:styleLbl>
  <dgm:styleLbl name="node2">
    <dgm:fillClrLst meth="repeat">
      <a:schemeClr val="accent6"/>
    </dgm:fillClrLst>
    <dgm:linClrLst meth="repeat">
      <a:schemeClr val="lt1"/>
    </dgm:linClrLst>
    <dgm:effectClrLst/>
    <dgm:txLinClrLst/>
    <dgm:txFillClrLst/>
    <dgm:txEffectClrLst/>
  </dgm:styleLbl>
  <dgm:styleLbl name="node3">
    <dgm:fillClrLst meth="repeat">
      <a:schemeClr val="accent6"/>
    </dgm:fillClrLst>
    <dgm:linClrLst meth="repeat">
      <a:schemeClr val="lt1"/>
    </dgm:linClrLst>
    <dgm:effectClrLst/>
    <dgm:txLinClrLst/>
    <dgm:txFillClrLst/>
    <dgm:txEffectClrLst/>
  </dgm:styleLbl>
  <dgm:styleLbl name="node4">
    <dgm:fillClrLst meth="repeat">
      <a:schemeClr val="accent6"/>
    </dgm:fillClrLst>
    <dgm:linClrLst meth="repeat">
      <a:schemeClr val="lt1"/>
    </dgm:linClrLst>
    <dgm:effectClrLst/>
    <dgm:txLinClrLst/>
    <dgm:txFillClrLst/>
    <dgm:txEffectClrLst/>
  </dgm:styleLbl>
  <dgm:styleLbl name="f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6">
        <a:tint val="60000"/>
      </a:schemeClr>
    </dgm:fillClrLst>
    <dgm:linClrLst meth="repeat">
      <a:schemeClr val="accent6">
        <a:tint val="60000"/>
      </a:schemeClr>
    </dgm:linClrLst>
    <dgm:effectClrLst/>
    <dgm:txLinClrLst/>
    <dgm:txFillClrLst/>
    <dgm:txEffectClrLst/>
  </dgm:styleLbl>
  <dgm:styleLbl name="fgSibTrans2D1">
    <dgm:fillClrLst meth="repeat">
      <a:schemeClr val="accent6">
        <a:tint val="60000"/>
      </a:schemeClr>
    </dgm:fillClrLst>
    <dgm:linClrLst meth="repeat">
      <a:schemeClr val="accent6">
        <a:tint val="60000"/>
      </a:schemeClr>
    </dgm:linClrLst>
    <dgm:effectClrLst/>
    <dgm:txLinClrLst/>
    <dgm:txFillClrLst/>
    <dgm:txEffectClrLst/>
  </dgm:styleLbl>
  <dgm:styleLbl name="bgSibTrans2D1">
    <dgm:fillClrLst meth="repeat">
      <a:schemeClr val="accent6">
        <a:tint val="60000"/>
      </a:schemeClr>
    </dgm:fillClrLst>
    <dgm:linClrLst meth="repeat">
      <a:schemeClr val="accent6">
        <a:tint val="60000"/>
      </a:schemeClr>
    </dgm:linClrLst>
    <dgm:effectClrLst/>
    <dgm:txLinClrLst/>
    <dgm:txFillClrLst/>
    <dgm:txEffectClrLst/>
  </dgm:styleLbl>
  <dgm:styleLbl name="sibTrans1D1">
    <dgm:fillClrLst meth="repeat">
      <a:schemeClr val="accent6"/>
    </dgm:fillClrLst>
    <dgm:linClrLst meth="repeat">
      <a:schemeClr val="accent6"/>
    </dgm:linClrLst>
    <dgm:effectClrLst/>
    <dgm:txLinClrLst/>
    <dgm:txFillClrLst meth="repeat">
      <a:schemeClr val="tx1"/>
    </dgm:txFillClrLst>
    <dgm:txEffectClrLst/>
  </dgm:styleLbl>
  <dgm:styleLbl name="callout">
    <dgm:fillClrLst meth="repeat">
      <a:schemeClr val="accent6"/>
    </dgm:fillClrLst>
    <dgm:linClrLst meth="repeat">
      <a:schemeClr val="accent6">
        <a:tint val="50000"/>
      </a:schemeClr>
    </dgm:linClrLst>
    <dgm:effectClrLst/>
    <dgm:txLinClrLst/>
    <dgm:txFillClrLst meth="repeat">
      <a:schemeClr val="tx1"/>
    </dgm:txFillClrLst>
    <dgm:txEffectClrLst/>
  </dgm:styleLbl>
  <dgm:styleLbl name="asst0">
    <dgm:fillClrLst meth="repeat">
      <a:schemeClr val="accent6"/>
    </dgm:fillClrLst>
    <dgm:linClrLst meth="repeat">
      <a:schemeClr val="lt1"/>
    </dgm:linClrLst>
    <dgm:effectClrLst/>
    <dgm:txLinClrLst/>
    <dgm:txFillClrLst/>
    <dgm:txEffectClrLst/>
  </dgm:styleLbl>
  <dgm:styleLbl name="asst1">
    <dgm:fillClrLst meth="repeat">
      <a:schemeClr val="accent6"/>
    </dgm:fillClrLst>
    <dgm:linClrLst meth="repeat">
      <a:schemeClr val="lt1"/>
    </dgm:linClrLst>
    <dgm:effectClrLst/>
    <dgm:txLinClrLst/>
    <dgm:txFillClrLst/>
    <dgm:txEffectClrLst/>
  </dgm:styleLbl>
  <dgm:styleLbl name="asst2">
    <dgm:fillClrLst meth="repeat">
      <a:schemeClr val="accent6"/>
    </dgm:fillClrLst>
    <dgm:linClrLst meth="repeat">
      <a:schemeClr val="lt1"/>
    </dgm:linClrLst>
    <dgm:effectClrLst/>
    <dgm:txLinClrLst/>
    <dgm:txFillClrLst/>
    <dgm:txEffectClrLst/>
  </dgm:styleLbl>
  <dgm:styleLbl name="asst3">
    <dgm:fillClrLst meth="repeat">
      <a:schemeClr val="accent6"/>
    </dgm:fillClrLst>
    <dgm:linClrLst meth="repeat">
      <a:schemeClr val="lt1"/>
    </dgm:linClrLst>
    <dgm:effectClrLst/>
    <dgm:txLinClrLst/>
    <dgm:txFillClrLst/>
    <dgm:txEffectClrLst/>
  </dgm:styleLbl>
  <dgm:styleLbl name="asst4">
    <dgm:fillClrLst meth="repeat">
      <a:schemeClr val="accent6"/>
    </dgm:fillClrLst>
    <dgm:linClrLst meth="repeat">
      <a:schemeClr val="lt1"/>
    </dgm:linClrLst>
    <dgm:effectClrLst/>
    <dgm:txLinClrLst/>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meth="repeat">
      <a:schemeClr val="lt1"/>
    </dgm:txFillClrLst>
    <dgm:txEffectClrLst/>
  </dgm:styleLbl>
  <dgm:styleLbl name="parChTrans2D2">
    <dgm:fillClrLst meth="repeat">
      <a:schemeClr val="accent6"/>
    </dgm:fillClrLst>
    <dgm:linClrLst meth="repeat">
      <a:schemeClr val="accent6"/>
    </dgm:linClrLst>
    <dgm:effectClrLst/>
    <dgm:txLinClrLst/>
    <dgm:txFillClrLst meth="repeat">
      <a:schemeClr val="lt1"/>
    </dgm:txFillClrLst>
    <dgm:txEffectClrLst/>
  </dgm:styleLbl>
  <dgm:styleLbl name="parChTrans2D3">
    <dgm:fillClrLst meth="repeat">
      <a:schemeClr val="accent6"/>
    </dgm:fillClrLst>
    <dgm:linClrLst meth="repeat">
      <a:schemeClr val="accent6"/>
    </dgm:linClrLst>
    <dgm:effectClrLst/>
    <dgm:txLinClrLst/>
    <dgm:txFillClrLst meth="repeat">
      <a:schemeClr val="lt1"/>
    </dgm:txFillClrLst>
    <dgm:txEffectClrLst/>
  </dgm:styleLbl>
  <dgm:styleLbl name="parChTrans2D4">
    <dgm:fillClrLst meth="repeat">
      <a:schemeClr val="accent6"/>
    </dgm:fillClrLst>
    <dgm:linClrLst meth="repeat">
      <a:schemeClr val="accent6"/>
    </dgm:linClrLst>
    <dgm:effectClrLst/>
    <dgm:txLinClrLst/>
    <dgm:txFillClrLst meth="repeat">
      <a:schemeClr val="lt1"/>
    </dgm:txFillClrLst>
    <dgm:txEffectClrLst/>
  </dgm:styleLbl>
  <dgm:styleLbl name="parChTrans1D1">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2">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3">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parChTrans1D4">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6"/>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align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b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accent6"/>
    </dgm:linClrLst>
    <dgm:effectClrLst/>
    <dgm:txLinClrLst/>
    <dgm:txFillClrLst meth="repeat">
      <a:schemeClr val="dk1"/>
    </dgm:txFillClrLst>
    <dgm:txEffectClrLst/>
  </dgm:styleLbl>
  <dgm:styleLbl name="dkBgShp">
    <dgm:fillClrLst meth="repeat">
      <a:schemeClr val="accent6">
        <a:shade val="80000"/>
      </a:schemeClr>
    </dgm:fillClrLst>
    <dgm:linClrLst meth="repeat">
      <a:schemeClr val="accent6"/>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6_3">
  <dgm:title val=""/>
  <dgm:desc val=""/>
  <dgm:catLst>
    <dgm:cat type="accent6" pri="11300"/>
  </dgm:catLst>
  <dgm:styleLbl name="node0">
    <dgm:fillClrLst meth="repeat">
      <a:schemeClr val="accent6">
        <a:shade val="80000"/>
      </a:schemeClr>
    </dgm:fillClrLst>
    <dgm:linClrLst meth="repeat">
      <a:schemeClr val="lt1"/>
    </dgm:linClrLst>
    <dgm:effectClrLst/>
    <dgm:txLinClrLst/>
    <dgm:txFillClrLst/>
    <dgm:txEffectClrLst/>
  </dgm:styleLbl>
  <dgm:styleLbl name="node1">
    <dgm:fillClrLst>
      <a:schemeClr val="accent6">
        <a:shade val="80000"/>
      </a:schemeClr>
      <a:schemeClr val="accent6">
        <a:tint val="70000"/>
      </a:schemeClr>
    </dgm:fillClrLst>
    <dgm:linClrLst meth="repeat">
      <a:schemeClr val="lt1"/>
    </dgm:linClrLst>
    <dgm:effectClrLst/>
    <dgm:txLinClrLst/>
    <dgm:txFillClrLst/>
    <dgm:txEffectClrLst/>
  </dgm:styleLbl>
  <dgm:styleLbl name="alignNode1">
    <dgm:fillClrLst>
      <a:schemeClr val="accent6">
        <a:shade val="80000"/>
      </a:schemeClr>
      <a:schemeClr val="accent6">
        <a:tint val="70000"/>
      </a:schemeClr>
    </dgm:fillClrLst>
    <dgm:linClrLst>
      <a:schemeClr val="accent6">
        <a:shade val="80000"/>
      </a:schemeClr>
      <a:schemeClr val="accent6">
        <a:tint val="70000"/>
      </a:schemeClr>
    </dgm:linClrLst>
    <dgm:effectClrLst/>
    <dgm:txLinClrLst/>
    <dgm:txFillClrLst/>
    <dgm:txEffectClrLst/>
  </dgm:styleLbl>
  <dgm:styleLbl name="lnNode1">
    <dgm:fillClrLst>
      <a:schemeClr val="accent6">
        <a:shade val="80000"/>
      </a:schemeClr>
      <a:schemeClr val="accent6">
        <a:tint val="70000"/>
      </a:schemeClr>
    </dgm:fillClrLst>
    <dgm:linClrLst meth="repeat">
      <a:schemeClr val="lt1"/>
    </dgm:linClrLst>
    <dgm:effectClrLst/>
    <dgm:txLinClrLst/>
    <dgm:txFillClrLst/>
    <dgm:txEffectClrLst/>
  </dgm:styleLbl>
  <dgm:styleLbl name="vennNode1">
    <dgm:fillClrLst>
      <a:schemeClr val="accent6">
        <a:shade val="80000"/>
        <a:alpha val="50000"/>
      </a:schemeClr>
      <a:schemeClr val="accent6">
        <a:tint val="70000"/>
        <a:alpha val="50000"/>
      </a:schemeClr>
    </dgm:fillClrLst>
    <dgm:linClrLst meth="repeat">
      <a:schemeClr val="lt1"/>
    </dgm:linClrLst>
    <dgm:effectClrLst/>
    <dgm:txLinClrLst/>
    <dgm:txFillClrLst/>
    <dgm:txEffectClrLst/>
  </dgm:styleLbl>
  <dgm:styleLbl name="node2">
    <dgm:fillClrLst>
      <a:schemeClr val="accent6">
        <a:tint val="99000"/>
      </a:schemeClr>
    </dgm:fillClrLst>
    <dgm:linClrLst meth="repeat">
      <a:schemeClr val="lt1"/>
    </dgm:linClrLst>
    <dgm:effectClrLst/>
    <dgm:txLinClrLst/>
    <dgm:txFillClrLst/>
    <dgm:txEffectClrLst/>
  </dgm:styleLbl>
  <dgm:styleLbl name="node3">
    <dgm:fillClrLst>
      <a:schemeClr val="accent6">
        <a:tint val="80000"/>
      </a:schemeClr>
    </dgm:fillClrLst>
    <dgm:linClrLst meth="repeat">
      <a:schemeClr val="lt1"/>
    </dgm:linClrLst>
    <dgm:effectClrLst/>
    <dgm:txLinClrLst/>
    <dgm:txFillClrLst/>
    <dgm:txEffectClrLst/>
  </dgm:styleLbl>
  <dgm:styleLbl name="node4">
    <dgm:fillClrLst>
      <a:schemeClr val="accent6">
        <a:tint val="70000"/>
      </a:schemeClr>
    </dgm:fillClrLst>
    <dgm:linClrLst meth="repeat">
      <a:schemeClr val="lt1"/>
    </dgm:linClrLst>
    <dgm:effectClrLst/>
    <dgm:txLinClrLst/>
    <dgm:txFillClrLst/>
    <dgm:txEffectClrLst/>
  </dgm:styleLbl>
  <dgm:styleLbl name="fgImgPlace1">
    <dgm:fillClrLst>
      <a:schemeClr val="accent6">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6">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6">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6">
        <a:shade val="90000"/>
      </a:schemeClr>
      <a:schemeClr val="accent6">
        <a:tint val="70000"/>
      </a:schemeClr>
    </dgm:fillClrLst>
    <dgm:linClrLst>
      <a:schemeClr val="accent6">
        <a:shade val="90000"/>
      </a:schemeClr>
      <a:schemeClr val="accent6">
        <a:tint val="70000"/>
      </a:schemeClr>
    </dgm:linClrLst>
    <dgm:effectClrLst/>
    <dgm:txLinClrLst/>
    <dgm:txFillClrLst/>
    <dgm:txEffectClrLst/>
  </dgm:styleLbl>
  <dgm:styleLbl name="fgSibTrans2D1">
    <dgm:fillClrLst>
      <a:schemeClr val="accent6">
        <a:shade val="90000"/>
      </a:schemeClr>
      <a:schemeClr val="accent6">
        <a:tint val="70000"/>
      </a:schemeClr>
    </dgm:fillClrLst>
    <dgm:linClrLst>
      <a:schemeClr val="accent6">
        <a:shade val="90000"/>
      </a:schemeClr>
      <a:schemeClr val="accent6">
        <a:tint val="70000"/>
      </a:schemeClr>
    </dgm:linClrLst>
    <dgm:effectClrLst/>
    <dgm:txLinClrLst/>
    <dgm:txFillClrLst meth="repeat">
      <a:schemeClr val="lt1"/>
    </dgm:txFillClrLst>
    <dgm:txEffectClrLst/>
  </dgm:styleLbl>
  <dgm:styleLbl name="bgSibTrans2D1">
    <dgm:fillClrLst>
      <a:schemeClr val="accent6">
        <a:shade val="90000"/>
      </a:schemeClr>
      <a:schemeClr val="accent6">
        <a:tint val="70000"/>
      </a:schemeClr>
    </dgm:fillClrLst>
    <dgm:linClrLst>
      <a:schemeClr val="accent6">
        <a:shade val="90000"/>
      </a:schemeClr>
      <a:schemeClr val="accent6">
        <a:tint val="70000"/>
      </a:schemeClr>
    </dgm:linClrLst>
    <dgm:effectClrLst/>
    <dgm:txLinClrLst/>
    <dgm:txFillClrLst meth="repeat">
      <a:schemeClr val="lt1"/>
    </dgm:txFillClrLst>
    <dgm:txEffectClrLst/>
  </dgm:styleLbl>
  <dgm:styleLbl name="sibTrans1D1">
    <dgm:fillClrLst>
      <a:schemeClr val="accent6">
        <a:shade val="90000"/>
      </a:schemeClr>
      <a:schemeClr val="accent6">
        <a:tint val="70000"/>
      </a:schemeClr>
    </dgm:fillClrLst>
    <dgm:linClrLst>
      <a:schemeClr val="accent6">
        <a:shade val="90000"/>
      </a:schemeClr>
      <a:schemeClr val="accent6">
        <a:tint val="70000"/>
      </a:schemeClr>
    </dgm:linClrLst>
    <dgm:effectClrLst/>
    <dgm:txLinClrLst/>
    <dgm:txFillClrLst meth="repeat">
      <a:schemeClr val="tx1"/>
    </dgm:txFillClrLst>
    <dgm:txEffectClrLst/>
  </dgm:styleLbl>
  <dgm:styleLbl name="callout">
    <dgm:fillClrLst meth="repeat">
      <a:schemeClr val="accent6"/>
    </dgm:fillClrLst>
    <dgm:linClrLst meth="repeat">
      <a:schemeClr val="accent6"/>
    </dgm:linClrLst>
    <dgm:effectClrLst/>
    <dgm:txLinClrLst/>
    <dgm:txFillClrLst meth="repeat">
      <a:schemeClr val="tx1"/>
    </dgm:txFillClrLst>
    <dgm:txEffectClrLst/>
  </dgm:styleLbl>
  <dgm:styleLbl name="asst0">
    <dgm:fillClrLst meth="repeat">
      <a:schemeClr val="accent6">
        <a:shade val="80000"/>
      </a:schemeClr>
    </dgm:fillClrLst>
    <dgm:linClrLst meth="repeat">
      <a:schemeClr val="lt1"/>
    </dgm:linClrLst>
    <dgm:effectClrLst/>
    <dgm:txLinClrLst/>
    <dgm:txFillClrLst/>
    <dgm:txEffectClrLst/>
  </dgm:styleLbl>
  <dgm:styleLbl name="asst1">
    <dgm:fillClrLst meth="repeat">
      <a:schemeClr val="accent6">
        <a:shade val="80000"/>
      </a:schemeClr>
    </dgm:fillClrLst>
    <dgm:linClrLst meth="repeat">
      <a:schemeClr val="lt1"/>
    </dgm:linClrLst>
    <dgm:effectClrLst/>
    <dgm:txLinClrLst/>
    <dgm:txFillClrLst/>
    <dgm:txEffectClrLst/>
  </dgm:styleLbl>
  <dgm:styleLbl name="asst2">
    <dgm:fillClrLst>
      <a:schemeClr val="accent6">
        <a:tint val="99000"/>
      </a:schemeClr>
    </dgm:fillClrLst>
    <dgm:linClrLst meth="repeat">
      <a:schemeClr val="lt1"/>
    </dgm:linClrLst>
    <dgm:effectClrLst/>
    <dgm:txLinClrLst/>
    <dgm:txFillClrLst/>
    <dgm:txEffectClrLst/>
  </dgm:styleLbl>
  <dgm:styleLbl name="asst3">
    <dgm:fillClrLst>
      <a:schemeClr val="accent6">
        <a:tint val="80000"/>
      </a:schemeClr>
    </dgm:fillClrLst>
    <dgm:linClrLst meth="repeat">
      <a:schemeClr val="lt1"/>
    </dgm:linClrLst>
    <dgm:effectClrLst/>
    <dgm:txLinClrLst/>
    <dgm:txFillClrLst/>
    <dgm:txEffectClrLst/>
  </dgm:styleLbl>
  <dgm:styleLbl name="asst4">
    <dgm:fillClrLst>
      <a:schemeClr val="accent6">
        <a:tint val="70000"/>
      </a:schemeClr>
    </dgm:fillClrLst>
    <dgm:linClrLst meth="repeat">
      <a:schemeClr val="lt1"/>
    </dgm:linClrLst>
    <dgm:effectClrLst/>
    <dgm:txLinClrLst/>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meth="repeat">
      <a:schemeClr val="lt1"/>
    </dgm:txFillClrLst>
    <dgm:txEffectClrLst/>
  </dgm:styleLbl>
  <dgm:styleLbl name="parChTrans2D2">
    <dgm:fillClrLst meth="repeat">
      <a:schemeClr val="accent6">
        <a:tint val="90000"/>
      </a:schemeClr>
    </dgm:fillClrLst>
    <dgm:linClrLst meth="repeat">
      <a:schemeClr val="accent6">
        <a:tint val="90000"/>
      </a:schemeClr>
    </dgm:linClrLst>
    <dgm:effectClrLst/>
    <dgm:txLinClrLst/>
    <dgm:txFillClrLst/>
    <dgm:txEffectClrLst/>
  </dgm:styleLbl>
  <dgm:styleLbl name="parChTrans2D3">
    <dgm:fillClrLst meth="repeat">
      <a:schemeClr val="accent6">
        <a:tint val="70000"/>
      </a:schemeClr>
    </dgm:fillClrLst>
    <dgm:linClrLst meth="repeat">
      <a:schemeClr val="accent6">
        <a:tint val="70000"/>
      </a:schemeClr>
    </dgm:linClrLst>
    <dgm:effectClrLst/>
    <dgm:txLinClrLst/>
    <dgm:txFillClrLst/>
    <dgm:txEffectClrLst/>
  </dgm:styleLbl>
  <dgm:styleLbl name="parChTrans2D4">
    <dgm:fillClrLst meth="repeat">
      <a:schemeClr val="accent6">
        <a:tint val="50000"/>
      </a:schemeClr>
    </dgm:fillClrLst>
    <dgm:linClrLst meth="repeat">
      <a:schemeClr val="accent6">
        <a:tint val="50000"/>
      </a:schemeClr>
    </dgm:linClrLst>
    <dgm:effectClrLst/>
    <dgm:txLinClrLst/>
    <dgm:txFillClrLst meth="repeat">
      <a:schemeClr val="lt1"/>
    </dgm:txFillClrLst>
    <dgm:txEffectClrLst/>
  </dgm:styleLbl>
  <dgm:styleLbl name="parChTrans1D1">
    <dgm:fillClrLst meth="repeat">
      <a:schemeClr val="accent6">
        <a:shade val="80000"/>
      </a:schemeClr>
    </dgm:fillClrLst>
    <dgm:linClrLst meth="repeat">
      <a:schemeClr val="accent6">
        <a:shade val="80000"/>
      </a:schemeClr>
    </dgm:linClrLst>
    <dgm:effectClrLst/>
    <dgm:txLinClrLst/>
    <dgm:txFillClrLst meth="repeat">
      <a:schemeClr val="tx1"/>
    </dgm:txFillClrLst>
    <dgm:txEffectClrLst/>
  </dgm:styleLbl>
  <dgm:styleLbl name="parChTrans1D2">
    <dgm:fillClrLst meth="repeat">
      <a:schemeClr val="accent6">
        <a:tint val="99000"/>
      </a:schemeClr>
    </dgm:fillClrLst>
    <dgm:linClrLst meth="repeat">
      <a:schemeClr val="accent6">
        <a:tint val="99000"/>
      </a:schemeClr>
    </dgm:linClrLst>
    <dgm:effectClrLst/>
    <dgm:txLinClrLst/>
    <dgm:txFillClrLst meth="repeat">
      <a:schemeClr val="tx1"/>
    </dgm:txFillClrLst>
    <dgm:txEffectClrLst/>
  </dgm:styleLbl>
  <dgm:styleLbl name="parChTrans1D3">
    <dgm:fillClrLst meth="repeat">
      <a:schemeClr val="accent6">
        <a:tint val="80000"/>
      </a:schemeClr>
    </dgm:fillClrLst>
    <dgm:linClrLst meth="repeat">
      <a:schemeClr val="accent6">
        <a:tint val="80000"/>
      </a:schemeClr>
    </dgm:linClrLst>
    <dgm:effectClrLst/>
    <dgm:txLinClrLst/>
    <dgm:txFillClrLst meth="repeat">
      <a:schemeClr val="tx1"/>
    </dgm:txFillClrLst>
    <dgm:txEffectClrLst/>
  </dgm:styleLbl>
  <dgm:styleLbl name="parChTrans1D4">
    <dgm:fillClrLst meth="repeat">
      <a:schemeClr val="accent6">
        <a:tint val="70000"/>
      </a:schemeClr>
    </dgm:fillClrLst>
    <dgm:linClrLst meth="repeat">
      <a:schemeClr val="accent6">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6">
        <a:shade val="80000"/>
      </a:schemeClr>
      <a:schemeClr val="accent6">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6">
        <a:shade val="80000"/>
      </a:schemeClr>
      <a:schemeClr val="accent6">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6">
        <a:shade val="80000"/>
      </a:schemeClr>
      <a:schemeClr val="accent6">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6"/>
    </dgm:linClrLst>
    <dgm:effectClrLst/>
    <dgm:txLinClrLst/>
    <dgm:txFillClrLst meth="repeat">
      <a:schemeClr val="dk1"/>
    </dgm:txFillClrLst>
    <dgm:txEffectClrLst/>
  </dgm:styleLbl>
  <dgm:styleLbl name="bgAcc1">
    <dgm:fillClrLst meth="repeat">
      <a:schemeClr val="lt1">
        <a:alpha val="90000"/>
      </a:schemeClr>
    </dgm:fillClrLst>
    <dgm:linClrLst>
      <a:schemeClr val="accent6">
        <a:shade val="80000"/>
      </a:schemeClr>
      <a:schemeClr val="accent6">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6">
        <a:shade val="80000"/>
      </a:schemeClr>
      <a:schemeClr val="accent6">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align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bgAccFollowNode1">
    <dgm:fillClrLst meth="repeat">
      <a:schemeClr val="accent6">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a:tint val="70000"/>
      </a:schemeClr>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6">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87F08FA-A08B-46DD-891C-9D4EC94C7268}" type="doc">
      <dgm:prSet loTypeId="urn:microsoft.com/office/officeart/2005/8/layout/gear1" loCatId="cycle" qsTypeId="urn:microsoft.com/office/officeart/2005/8/quickstyle/3d5" qsCatId="3D" csTypeId="urn:microsoft.com/office/officeart/2005/8/colors/accent6_2" csCatId="accent6" phldr="1"/>
      <dgm:spPr/>
      <dgm:t>
        <a:bodyPr/>
        <a:lstStyle/>
        <a:p>
          <a:endParaRPr lang="en-MY"/>
        </a:p>
      </dgm:t>
    </dgm:pt>
    <dgm:pt modelId="{B92DFC70-8C83-48D5-8E79-2EFE62E61EBB}">
      <dgm:prSet phldrT="[Text]" custT="1"/>
      <dgm:spPr/>
      <dgm:t>
        <a:bodyPr/>
        <a:lstStyle/>
        <a:p>
          <a:r>
            <a:rPr lang="en-US" sz="2000" b="1" dirty="0" smtClean="0"/>
            <a:t>Achievement</a:t>
          </a:r>
          <a:endParaRPr lang="en-MY" sz="2000" b="1" dirty="0" smtClean="0"/>
        </a:p>
      </dgm:t>
    </dgm:pt>
    <dgm:pt modelId="{434F19CF-9A1B-40DE-9669-8AB7E4CE675D}" type="parTrans" cxnId="{20CB3758-E9C2-4305-8625-9E5C683D653D}">
      <dgm:prSet/>
      <dgm:spPr/>
      <dgm:t>
        <a:bodyPr/>
        <a:lstStyle/>
        <a:p>
          <a:endParaRPr lang="en-MY" sz="2400"/>
        </a:p>
      </dgm:t>
    </dgm:pt>
    <dgm:pt modelId="{85CBA575-F30B-4065-94FE-151816EB122F}" type="sibTrans" cxnId="{20CB3758-E9C2-4305-8625-9E5C683D653D}">
      <dgm:prSet/>
      <dgm:spPr/>
      <dgm:t>
        <a:bodyPr/>
        <a:lstStyle/>
        <a:p>
          <a:endParaRPr lang="en-MY" sz="2400"/>
        </a:p>
      </dgm:t>
    </dgm:pt>
    <dgm:pt modelId="{3406CE88-BB91-4BB0-966E-9AF292058AF1}">
      <dgm:prSet phldrT="[Text]" custT="1"/>
      <dgm:spPr/>
      <dgm:t>
        <a:bodyPr/>
        <a:lstStyle/>
        <a:p>
          <a:r>
            <a:rPr lang="en-US" sz="2200" b="1" dirty="0" smtClean="0"/>
            <a:t>Power</a:t>
          </a:r>
          <a:endParaRPr lang="en-MY" sz="2200" b="1" dirty="0"/>
        </a:p>
      </dgm:t>
    </dgm:pt>
    <dgm:pt modelId="{35A1095C-92DC-4395-9E13-859887508BE7}" type="parTrans" cxnId="{C651D554-371B-47F9-966A-73BF93B9680D}">
      <dgm:prSet/>
      <dgm:spPr/>
      <dgm:t>
        <a:bodyPr/>
        <a:lstStyle/>
        <a:p>
          <a:endParaRPr lang="en-MY" sz="2400"/>
        </a:p>
      </dgm:t>
    </dgm:pt>
    <dgm:pt modelId="{EAF90809-2363-42FB-9C2F-96EA455C0672}" type="sibTrans" cxnId="{C651D554-371B-47F9-966A-73BF93B9680D}">
      <dgm:prSet/>
      <dgm:spPr/>
      <dgm:t>
        <a:bodyPr/>
        <a:lstStyle/>
        <a:p>
          <a:endParaRPr lang="en-MY" sz="2400"/>
        </a:p>
      </dgm:t>
    </dgm:pt>
    <dgm:pt modelId="{0AEB6F2B-1CD0-41C6-9651-D4FEF4E91119}">
      <dgm:prSet phldrT="[Text]" custT="1"/>
      <dgm:spPr/>
      <dgm:t>
        <a:bodyPr/>
        <a:lstStyle/>
        <a:p>
          <a:r>
            <a:rPr lang="en-US" sz="2000" b="1" dirty="0" smtClean="0"/>
            <a:t>Planning</a:t>
          </a:r>
          <a:endParaRPr lang="en-MY" sz="2000" b="1" dirty="0" smtClean="0"/>
        </a:p>
      </dgm:t>
    </dgm:pt>
    <dgm:pt modelId="{A3A995B2-AA4E-43DD-A42A-1B0B36EE3563}" type="parTrans" cxnId="{5B00F0DD-7D51-4ED5-B5B9-951998D245D9}">
      <dgm:prSet/>
      <dgm:spPr/>
      <dgm:t>
        <a:bodyPr/>
        <a:lstStyle/>
        <a:p>
          <a:endParaRPr lang="en-MY" sz="2400"/>
        </a:p>
      </dgm:t>
    </dgm:pt>
    <dgm:pt modelId="{B78F4183-3C7D-4E1A-A0F9-D3A00BB67D65}" type="sibTrans" cxnId="{5B00F0DD-7D51-4ED5-B5B9-951998D245D9}">
      <dgm:prSet/>
      <dgm:spPr/>
      <dgm:t>
        <a:bodyPr/>
        <a:lstStyle/>
        <a:p>
          <a:endParaRPr lang="en-MY" sz="2400"/>
        </a:p>
      </dgm:t>
    </dgm:pt>
    <dgm:pt modelId="{72D2BF77-FA76-4A5E-9254-99A0FE1BE4AC}" type="pres">
      <dgm:prSet presAssocID="{787F08FA-A08B-46DD-891C-9D4EC94C7268}" presName="composite" presStyleCnt="0">
        <dgm:presLayoutVars>
          <dgm:chMax val="3"/>
          <dgm:animLvl val="lvl"/>
          <dgm:resizeHandles val="exact"/>
        </dgm:presLayoutVars>
      </dgm:prSet>
      <dgm:spPr/>
      <dgm:t>
        <a:bodyPr/>
        <a:lstStyle/>
        <a:p>
          <a:endParaRPr lang="en-MY"/>
        </a:p>
      </dgm:t>
    </dgm:pt>
    <dgm:pt modelId="{8A2F2831-1C44-4C65-8F2D-8E7CA685C869}" type="pres">
      <dgm:prSet presAssocID="{B92DFC70-8C83-48D5-8E79-2EFE62E61EBB}" presName="gear1" presStyleLbl="node1" presStyleIdx="0" presStyleCnt="3" custAng="401371" custScaleX="122679" custScaleY="116751" custLinFactNeighborX="2801" custLinFactNeighborY="8899">
        <dgm:presLayoutVars>
          <dgm:chMax val="1"/>
          <dgm:bulletEnabled val="1"/>
        </dgm:presLayoutVars>
      </dgm:prSet>
      <dgm:spPr/>
      <dgm:t>
        <a:bodyPr/>
        <a:lstStyle/>
        <a:p>
          <a:endParaRPr lang="en-MY"/>
        </a:p>
      </dgm:t>
    </dgm:pt>
    <dgm:pt modelId="{28380A33-7960-4B17-80DC-C6DAC13BA38F}" type="pres">
      <dgm:prSet presAssocID="{B92DFC70-8C83-48D5-8E79-2EFE62E61EBB}" presName="gear1srcNode" presStyleLbl="node1" presStyleIdx="0" presStyleCnt="3"/>
      <dgm:spPr/>
      <dgm:t>
        <a:bodyPr/>
        <a:lstStyle/>
        <a:p>
          <a:endParaRPr lang="en-MY"/>
        </a:p>
      </dgm:t>
    </dgm:pt>
    <dgm:pt modelId="{6F001B6E-CFEB-48D1-9846-547C185C857B}" type="pres">
      <dgm:prSet presAssocID="{B92DFC70-8C83-48D5-8E79-2EFE62E61EBB}" presName="gear1dstNode" presStyleLbl="node1" presStyleIdx="0" presStyleCnt="3"/>
      <dgm:spPr/>
      <dgm:t>
        <a:bodyPr/>
        <a:lstStyle/>
        <a:p>
          <a:endParaRPr lang="en-MY"/>
        </a:p>
      </dgm:t>
    </dgm:pt>
    <dgm:pt modelId="{82F2FA57-8413-4470-96D6-43ADA7D11C30}" type="pres">
      <dgm:prSet presAssocID="{3406CE88-BB91-4BB0-966E-9AF292058AF1}" presName="gear2" presStyleLbl="node1" presStyleIdx="1" presStyleCnt="3" custScaleX="130495" custScaleY="126712" custLinFactNeighborX="-31735" custLinFactNeighborY="24747">
        <dgm:presLayoutVars>
          <dgm:chMax val="1"/>
          <dgm:bulletEnabled val="1"/>
        </dgm:presLayoutVars>
      </dgm:prSet>
      <dgm:spPr/>
      <dgm:t>
        <a:bodyPr/>
        <a:lstStyle/>
        <a:p>
          <a:endParaRPr lang="en-MY"/>
        </a:p>
      </dgm:t>
    </dgm:pt>
    <dgm:pt modelId="{C8CEE064-F6C6-40E5-B1E8-D1F6577A465C}" type="pres">
      <dgm:prSet presAssocID="{3406CE88-BB91-4BB0-966E-9AF292058AF1}" presName="gear2srcNode" presStyleLbl="node1" presStyleIdx="1" presStyleCnt="3"/>
      <dgm:spPr/>
      <dgm:t>
        <a:bodyPr/>
        <a:lstStyle/>
        <a:p>
          <a:endParaRPr lang="en-MY"/>
        </a:p>
      </dgm:t>
    </dgm:pt>
    <dgm:pt modelId="{8E809903-6936-4C17-9759-AC005C91A4D2}" type="pres">
      <dgm:prSet presAssocID="{3406CE88-BB91-4BB0-966E-9AF292058AF1}" presName="gear2dstNode" presStyleLbl="node1" presStyleIdx="1" presStyleCnt="3"/>
      <dgm:spPr/>
      <dgm:t>
        <a:bodyPr/>
        <a:lstStyle/>
        <a:p>
          <a:endParaRPr lang="en-MY"/>
        </a:p>
      </dgm:t>
    </dgm:pt>
    <dgm:pt modelId="{7421485A-9013-4231-A5A8-CF4DF27BCAC3}" type="pres">
      <dgm:prSet presAssocID="{0AEB6F2B-1CD0-41C6-9651-D4FEF4E91119}" presName="gear3" presStyleLbl="node1" presStyleIdx="2" presStyleCnt="3" custScaleX="130511" custScaleY="122129" custLinFactNeighborX="9581" custLinFactNeighborY="-1499"/>
      <dgm:spPr/>
      <dgm:t>
        <a:bodyPr/>
        <a:lstStyle/>
        <a:p>
          <a:endParaRPr lang="en-MY"/>
        </a:p>
      </dgm:t>
    </dgm:pt>
    <dgm:pt modelId="{D0A5F4EC-F39C-4B2D-AED7-3A3858C3E67D}" type="pres">
      <dgm:prSet presAssocID="{0AEB6F2B-1CD0-41C6-9651-D4FEF4E91119}" presName="gear3tx" presStyleLbl="node1" presStyleIdx="2" presStyleCnt="3">
        <dgm:presLayoutVars>
          <dgm:chMax val="1"/>
          <dgm:bulletEnabled val="1"/>
        </dgm:presLayoutVars>
      </dgm:prSet>
      <dgm:spPr/>
      <dgm:t>
        <a:bodyPr/>
        <a:lstStyle/>
        <a:p>
          <a:endParaRPr lang="en-MY"/>
        </a:p>
      </dgm:t>
    </dgm:pt>
    <dgm:pt modelId="{9C00E156-F319-4E22-BA07-4071DC1448FC}" type="pres">
      <dgm:prSet presAssocID="{0AEB6F2B-1CD0-41C6-9651-D4FEF4E91119}" presName="gear3srcNode" presStyleLbl="node1" presStyleIdx="2" presStyleCnt="3"/>
      <dgm:spPr/>
      <dgm:t>
        <a:bodyPr/>
        <a:lstStyle/>
        <a:p>
          <a:endParaRPr lang="en-MY"/>
        </a:p>
      </dgm:t>
    </dgm:pt>
    <dgm:pt modelId="{3A0EB73C-C913-4574-BB89-599A5F317FF2}" type="pres">
      <dgm:prSet presAssocID="{0AEB6F2B-1CD0-41C6-9651-D4FEF4E91119}" presName="gear3dstNode" presStyleLbl="node1" presStyleIdx="2" presStyleCnt="3"/>
      <dgm:spPr/>
      <dgm:t>
        <a:bodyPr/>
        <a:lstStyle/>
        <a:p>
          <a:endParaRPr lang="en-MY"/>
        </a:p>
      </dgm:t>
    </dgm:pt>
    <dgm:pt modelId="{5CCA1D8B-98A7-4649-8A29-6A41DE42DE89}" type="pres">
      <dgm:prSet presAssocID="{85CBA575-F30B-4065-94FE-151816EB122F}" presName="connector1" presStyleLbl="sibTrans2D1" presStyleIdx="0" presStyleCnt="3" custLinFactNeighborX="14252" custLinFactNeighborY="-5088"/>
      <dgm:spPr/>
      <dgm:t>
        <a:bodyPr/>
        <a:lstStyle/>
        <a:p>
          <a:endParaRPr lang="en-MY"/>
        </a:p>
      </dgm:t>
    </dgm:pt>
    <dgm:pt modelId="{94EF04B5-BBDA-43F7-900C-69FB7FA30EEB}" type="pres">
      <dgm:prSet presAssocID="{EAF90809-2363-42FB-9C2F-96EA455C0672}" presName="connector2" presStyleLbl="sibTrans2D1" presStyleIdx="1" presStyleCnt="3" custAng="2607305" custLinFactNeighborX="-27185" custLinFactNeighborY="2631"/>
      <dgm:spPr/>
      <dgm:t>
        <a:bodyPr/>
        <a:lstStyle/>
        <a:p>
          <a:endParaRPr lang="en-MY"/>
        </a:p>
      </dgm:t>
    </dgm:pt>
    <dgm:pt modelId="{1F1CC8B7-A820-4797-9719-11468B9B4318}" type="pres">
      <dgm:prSet presAssocID="{B78F4183-3C7D-4E1A-A0F9-D3A00BB67D65}" presName="connector3" presStyleLbl="sibTrans2D1" presStyleIdx="2" presStyleCnt="3"/>
      <dgm:spPr/>
      <dgm:t>
        <a:bodyPr/>
        <a:lstStyle/>
        <a:p>
          <a:endParaRPr lang="en-MY"/>
        </a:p>
      </dgm:t>
    </dgm:pt>
  </dgm:ptLst>
  <dgm:cxnLst>
    <dgm:cxn modelId="{0CD75CBA-2D10-45E3-8B22-4962D03CEB58}" type="presOf" srcId="{EAF90809-2363-42FB-9C2F-96EA455C0672}" destId="{94EF04B5-BBDA-43F7-900C-69FB7FA30EEB}" srcOrd="0" destOrd="0" presId="urn:microsoft.com/office/officeart/2005/8/layout/gear1"/>
    <dgm:cxn modelId="{76355716-801C-4DA0-92C0-16E6462E6714}" type="presOf" srcId="{3406CE88-BB91-4BB0-966E-9AF292058AF1}" destId="{8E809903-6936-4C17-9759-AC005C91A4D2}" srcOrd="2" destOrd="0" presId="urn:microsoft.com/office/officeart/2005/8/layout/gear1"/>
    <dgm:cxn modelId="{31FF06E3-C662-44E6-8553-8933D2DCC7C5}" type="presOf" srcId="{85CBA575-F30B-4065-94FE-151816EB122F}" destId="{5CCA1D8B-98A7-4649-8A29-6A41DE42DE89}" srcOrd="0" destOrd="0" presId="urn:microsoft.com/office/officeart/2005/8/layout/gear1"/>
    <dgm:cxn modelId="{1CDF6D97-6C40-4F0E-9805-50DD3DF116CA}" type="presOf" srcId="{0AEB6F2B-1CD0-41C6-9651-D4FEF4E91119}" destId="{9C00E156-F319-4E22-BA07-4071DC1448FC}" srcOrd="2" destOrd="0" presId="urn:microsoft.com/office/officeart/2005/8/layout/gear1"/>
    <dgm:cxn modelId="{EEEBBF67-4941-4595-9E2E-4D92F87750C5}" type="presOf" srcId="{787F08FA-A08B-46DD-891C-9D4EC94C7268}" destId="{72D2BF77-FA76-4A5E-9254-99A0FE1BE4AC}" srcOrd="0" destOrd="0" presId="urn:microsoft.com/office/officeart/2005/8/layout/gear1"/>
    <dgm:cxn modelId="{20CB3758-E9C2-4305-8625-9E5C683D653D}" srcId="{787F08FA-A08B-46DD-891C-9D4EC94C7268}" destId="{B92DFC70-8C83-48D5-8E79-2EFE62E61EBB}" srcOrd="0" destOrd="0" parTransId="{434F19CF-9A1B-40DE-9669-8AB7E4CE675D}" sibTransId="{85CBA575-F30B-4065-94FE-151816EB122F}"/>
    <dgm:cxn modelId="{ED242E6D-2B9B-4EA5-B579-B578ACACBAD4}" type="presOf" srcId="{0AEB6F2B-1CD0-41C6-9651-D4FEF4E91119}" destId="{D0A5F4EC-F39C-4B2D-AED7-3A3858C3E67D}" srcOrd="1" destOrd="0" presId="urn:microsoft.com/office/officeart/2005/8/layout/gear1"/>
    <dgm:cxn modelId="{B4B7E1C8-C854-4910-9F72-6EA67BDAC2E3}" type="presOf" srcId="{B92DFC70-8C83-48D5-8E79-2EFE62E61EBB}" destId="{28380A33-7960-4B17-80DC-C6DAC13BA38F}" srcOrd="1" destOrd="0" presId="urn:microsoft.com/office/officeart/2005/8/layout/gear1"/>
    <dgm:cxn modelId="{2F849615-7ABE-4E16-A95E-17DB3592E8DA}" type="presOf" srcId="{B92DFC70-8C83-48D5-8E79-2EFE62E61EBB}" destId="{8A2F2831-1C44-4C65-8F2D-8E7CA685C869}" srcOrd="0" destOrd="0" presId="urn:microsoft.com/office/officeart/2005/8/layout/gear1"/>
    <dgm:cxn modelId="{5B00F0DD-7D51-4ED5-B5B9-951998D245D9}" srcId="{787F08FA-A08B-46DD-891C-9D4EC94C7268}" destId="{0AEB6F2B-1CD0-41C6-9651-D4FEF4E91119}" srcOrd="2" destOrd="0" parTransId="{A3A995B2-AA4E-43DD-A42A-1B0B36EE3563}" sibTransId="{B78F4183-3C7D-4E1A-A0F9-D3A00BB67D65}"/>
    <dgm:cxn modelId="{8EA62863-FCAF-481D-9900-CB7FDC33D92B}" type="presOf" srcId="{B78F4183-3C7D-4E1A-A0F9-D3A00BB67D65}" destId="{1F1CC8B7-A820-4797-9719-11468B9B4318}" srcOrd="0" destOrd="0" presId="urn:microsoft.com/office/officeart/2005/8/layout/gear1"/>
    <dgm:cxn modelId="{B631BE1B-161C-4CA2-B46A-C907AF5686D7}" type="presOf" srcId="{B92DFC70-8C83-48D5-8E79-2EFE62E61EBB}" destId="{6F001B6E-CFEB-48D1-9846-547C185C857B}" srcOrd="2" destOrd="0" presId="urn:microsoft.com/office/officeart/2005/8/layout/gear1"/>
    <dgm:cxn modelId="{0705C596-1186-4D27-BD11-8B745E97BF46}" type="presOf" srcId="{3406CE88-BB91-4BB0-966E-9AF292058AF1}" destId="{82F2FA57-8413-4470-96D6-43ADA7D11C30}" srcOrd="0" destOrd="0" presId="urn:microsoft.com/office/officeart/2005/8/layout/gear1"/>
    <dgm:cxn modelId="{62DA0C9A-C33E-4A04-B5F2-45089DF91920}" type="presOf" srcId="{0AEB6F2B-1CD0-41C6-9651-D4FEF4E91119}" destId="{7421485A-9013-4231-A5A8-CF4DF27BCAC3}" srcOrd="0" destOrd="0" presId="urn:microsoft.com/office/officeart/2005/8/layout/gear1"/>
    <dgm:cxn modelId="{6ED20AF9-7BF7-4FAC-A4F1-5415BDCAD4B8}" type="presOf" srcId="{3406CE88-BB91-4BB0-966E-9AF292058AF1}" destId="{C8CEE064-F6C6-40E5-B1E8-D1F6577A465C}" srcOrd="1" destOrd="0" presId="urn:microsoft.com/office/officeart/2005/8/layout/gear1"/>
    <dgm:cxn modelId="{C651D554-371B-47F9-966A-73BF93B9680D}" srcId="{787F08FA-A08B-46DD-891C-9D4EC94C7268}" destId="{3406CE88-BB91-4BB0-966E-9AF292058AF1}" srcOrd="1" destOrd="0" parTransId="{35A1095C-92DC-4395-9E13-859887508BE7}" sibTransId="{EAF90809-2363-42FB-9C2F-96EA455C0672}"/>
    <dgm:cxn modelId="{1E9CA6FC-8742-4380-98DC-27FCBDA38A72}" type="presOf" srcId="{0AEB6F2B-1CD0-41C6-9651-D4FEF4E91119}" destId="{3A0EB73C-C913-4574-BB89-599A5F317FF2}" srcOrd="3" destOrd="0" presId="urn:microsoft.com/office/officeart/2005/8/layout/gear1"/>
    <dgm:cxn modelId="{B2E19FF1-D351-4045-8CBA-03572A546BCE}" type="presParOf" srcId="{72D2BF77-FA76-4A5E-9254-99A0FE1BE4AC}" destId="{8A2F2831-1C44-4C65-8F2D-8E7CA685C869}" srcOrd="0" destOrd="0" presId="urn:microsoft.com/office/officeart/2005/8/layout/gear1"/>
    <dgm:cxn modelId="{E13E93CF-A3DC-48CD-BAD9-06D78CBB12ED}" type="presParOf" srcId="{72D2BF77-FA76-4A5E-9254-99A0FE1BE4AC}" destId="{28380A33-7960-4B17-80DC-C6DAC13BA38F}" srcOrd="1" destOrd="0" presId="urn:microsoft.com/office/officeart/2005/8/layout/gear1"/>
    <dgm:cxn modelId="{C60BD662-F78C-4097-A34C-C722C2A444CD}" type="presParOf" srcId="{72D2BF77-FA76-4A5E-9254-99A0FE1BE4AC}" destId="{6F001B6E-CFEB-48D1-9846-547C185C857B}" srcOrd="2" destOrd="0" presId="urn:microsoft.com/office/officeart/2005/8/layout/gear1"/>
    <dgm:cxn modelId="{5F64EB03-E14E-49CB-B5F2-3662E0869B83}" type="presParOf" srcId="{72D2BF77-FA76-4A5E-9254-99A0FE1BE4AC}" destId="{82F2FA57-8413-4470-96D6-43ADA7D11C30}" srcOrd="3" destOrd="0" presId="urn:microsoft.com/office/officeart/2005/8/layout/gear1"/>
    <dgm:cxn modelId="{2F96E5B9-C422-4A89-A740-86A148161FEF}" type="presParOf" srcId="{72D2BF77-FA76-4A5E-9254-99A0FE1BE4AC}" destId="{C8CEE064-F6C6-40E5-B1E8-D1F6577A465C}" srcOrd="4" destOrd="0" presId="urn:microsoft.com/office/officeart/2005/8/layout/gear1"/>
    <dgm:cxn modelId="{25A9C826-0FE0-4110-B6CA-F25793A95F30}" type="presParOf" srcId="{72D2BF77-FA76-4A5E-9254-99A0FE1BE4AC}" destId="{8E809903-6936-4C17-9759-AC005C91A4D2}" srcOrd="5" destOrd="0" presId="urn:microsoft.com/office/officeart/2005/8/layout/gear1"/>
    <dgm:cxn modelId="{04619A7E-9AAD-4BA3-868A-3E76B999A22B}" type="presParOf" srcId="{72D2BF77-FA76-4A5E-9254-99A0FE1BE4AC}" destId="{7421485A-9013-4231-A5A8-CF4DF27BCAC3}" srcOrd="6" destOrd="0" presId="urn:microsoft.com/office/officeart/2005/8/layout/gear1"/>
    <dgm:cxn modelId="{2717C037-DE09-4D65-87CF-C57DC2886343}" type="presParOf" srcId="{72D2BF77-FA76-4A5E-9254-99A0FE1BE4AC}" destId="{D0A5F4EC-F39C-4B2D-AED7-3A3858C3E67D}" srcOrd="7" destOrd="0" presId="urn:microsoft.com/office/officeart/2005/8/layout/gear1"/>
    <dgm:cxn modelId="{63412CD5-4301-4C71-A7AB-444CC7A47441}" type="presParOf" srcId="{72D2BF77-FA76-4A5E-9254-99A0FE1BE4AC}" destId="{9C00E156-F319-4E22-BA07-4071DC1448FC}" srcOrd="8" destOrd="0" presId="urn:microsoft.com/office/officeart/2005/8/layout/gear1"/>
    <dgm:cxn modelId="{97706BD2-82C9-4065-98C6-BE9259BFFE37}" type="presParOf" srcId="{72D2BF77-FA76-4A5E-9254-99A0FE1BE4AC}" destId="{3A0EB73C-C913-4574-BB89-599A5F317FF2}" srcOrd="9" destOrd="0" presId="urn:microsoft.com/office/officeart/2005/8/layout/gear1"/>
    <dgm:cxn modelId="{D413C6AF-B3B6-4974-833E-5ACC23B6B245}" type="presParOf" srcId="{72D2BF77-FA76-4A5E-9254-99A0FE1BE4AC}" destId="{5CCA1D8B-98A7-4649-8A29-6A41DE42DE89}" srcOrd="10" destOrd="0" presId="urn:microsoft.com/office/officeart/2005/8/layout/gear1"/>
    <dgm:cxn modelId="{F2447BB2-64A2-4EDD-BC24-93E17B63FEE5}" type="presParOf" srcId="{72D2BF77-FA76-4A5E-9254-99A0FE1BE4AC}" destId="{94EF04B5-BBDA-43F7-900C-69FB7FA30EEB}" srcOrd="11" destOrd="0" presId="urn:microsoft.com/office/officeart/2005/8/layout/gear1"/>
    <dgm:cxn modelId="{F5AC1525-DB02-4FAC-A99E-E6127EFB7EFA}" type="presParOf" srcId="{72D2BF77-FA76-4A5E-9254-99A0FE1BE4AC}" destId="{1F1CC8B7-A820-4797-9719-11468B9B4318}" srcOrd="12" destOrd="0" presId="urn:microsoft.com/office/officeart/2005/8/layout/gear1"/>
  </dgm:cxnLst>
  <dgm:bg/>
  <dgm:whole/>
  <dgm:extLst>
    <a:ext uri="http://schemas.microsoft.com/office/drawing/2008/diagram">
      <dsp:dataModelExt xmlns="" xmlns:dsp="http://schemas.microsoft.com/office/drawing/2008/diagram" xmlns:a="http://schemas.openxmlformats.org/drawingml/2006/main" xmlns:dgm="http://schemas.openxmlformats.org/drawingml/2006/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22024952-D08D-4404-B10C-BFD6F486939E}" type="doc">
      <dgm:prSet loTypeId="urn:microsoft.com/office/officeart/2005/8/layout/arrow6" loCatId="relationship" qsTypeId="urn:microsoft.com/office/officeart/2005/8/quickstyle/simple2" qsCatId="simple" csTypeId="urn:microsoft.com/office/officeart/2005/8/colors/accent6_2" csCatId="accent6" phldr="1"/>
      <dgm:spPr/>
      <dgm:t>
        <a:bodyPr/>
        <a:lstStyle/>
        <a:p>
          <a:endParaRPr lang="en-MY"/>
        </a:p>
      </dgm:t>
    </dgm:pt>
    <dgm:pt modelId="{364CF4C4-D42F-4B0F-BE8C-BB85A68B0515}">
      <dgm:prSet phldrT="[Text]"/>
      <dgm:spPr/>
      <dgm:t>
        <a:bodyPr/>
        <a:lstStyle/>
        <a:p>
          <a:r>
            <a:rPr lang="en-US" dirty="0" smtClean="0"/>
            <a:t>B2C</a:t>
          </a:r>
          <a:endParaRPr lang="en-MY" dirty="0"/>
        </a:p>
      </dgm:t>
    </dgm:pt>
    <dgm:pt modelId="{E5493208-DE7A-4A1C-9F45-597F183530FA}" type="parTrans" cxnId="{27E9317A-156B-4D7E-8C9A-BE3191551F68}">
      <dgm:prSet/>
      <dgm:spPr/>
      <dgm:t>
        <a:bodyPr/>
        <a:lstStyle/>
        <a:p>
          <a:endParaRPr lang="en-MY"/>
        </a:p>
      </dgm:t>
    </dgm:pt>
    <dgm:pt modelId="{C71050F8-EED3-4F01-AB7F-C0C5D2B5E29A}" type="sibTrans" cxnId="{27E9317A-156B-4D7E-8C9A-BE3191551F68}">
      <dgm:prSet/>
      <dgm:spPr/>
      <dgm:t>
        <a:bodyPr/>
        <a:lstStyle/>
        <a:p>
          <a:endParaRPr lang="en-MY"/>
        </a:p>
      </dgm:t>
    </dgm:pt>
    <dgm:pt modelId="{34F7F771-5163-4EEE-A569-51E52C1F8957}">
      <dgm:prSet phldrT="[Text]"/>
      <dgm:spPr/>
      <dgm:t>
        <a:bodyPr/>
        <a:lstStyle/>
        <a:p>
          <a:r>
            <a:rPr lang="en-US" dirty="0" smtClean="0"/>
            <a:t>B2B</a:t>
          </a:r>
          <a:endParaRPr lang="en-MY" dirty="0"/>
        </a:p>
      </dgm:t>
    </dgm:pt>
    <dgm:pt modelId="{7C7DBBAD-DBBB-4F81-9C20-6F539DDFFB86}" type="parTrans" cxnId="{FBE33262-3EE8-4094-A30D-42F4DE785F64}">
      <dgm:prSet/>
      <dgm:spPr/>
      <dgm:t>
        <a:bodyPr/>
        <a:lstStyle/>
        <a:p>
          <a:endParaRPr lang="en-MY"/>
        </a:p>
      </dgm:t>
    </dgm:pt>
    <dgm:pt modelId="{7BEE1C73-8BD1-4334-AE23-2DE05F56857D}" type="sibTrans" cxnId="{FBE33262-3EE8-4094-A30D-42F4DE785F64}">
      <dgm:prSet/>
      <dgm:spPr/>
      <dgm:t>
        <a:bodyPr/>
        <a:lstStyle/>
        <a:p>
          <a:endParaRPr lang="en-MY"/>
        </a:p>
      </dgm:t>
    </dgm:pt>
    <dgm:pt modelId="{A70503D2-03D4-401F-B21B-1D14E1C6940F}" type="pres">
      <dgm:prSet presAssocID="{22024952-D08D-4404-B10C-BFD6F486939E}" presName="compositeShape" presStyleCnt="0">
        <dgm:presLayoutVars>
          <dgm:chMax val="2"/>
          <dgm:dir/>
          <dgm:resizeHandles val="exact"/>
        </dgm:presLayoutVars>
      </dgm:prSet>
      <dgm:spPr/>
      <dgm:t>
        <a:bodyPr/>
        <a:lstStyle/>
        <a:p>
          <a:endParaRPr lang="en-MY"/>
        </a:p>
      </dgm:t>
    </dgm:pt>
    <dgm:pt modelId="{34A49B36-7EE0-47B8-9B00-11B8EF9A16CF}" type="pres">
      <dgm:prSet presAssocID="{22024952-D08D-4404-B10C-BFD6F486939E}" presName="ribbon" presStyleLbl="node1" presStyleIdx="0" presStyleCnt="1"/>
      <dgm:spPr/>
    </dgm:pt>
    <dgm:pt modelId="{DB7EE410-91DB-4108-B701-10B3B32CAA60}" type="pres">
      <dgm:prSet presAssocID="{22024952-D08D-4404-B10C-BFD6F486939E}" presName="leftArrowText" presStyleLbl="node1" presStyleIdx="0" presStyleCnt="1">
        <dgm:presLayoutVars>
          <dgm:chMax val="0"/>
          <dgm:bulletEnabled val="1"/>
        </dgm:presLayoutVars>
      </dgm:prSet>
      <dgm:spPr/>
      <dgm:t>
        <a:bodyPr/>
        <a:lstStyle/>
        <a:p>
          <a:endParaRPr lang="en-MY"/>
        </a:p>
      </dgm:t>
    </dgm:pt>
    <dgm:pt modelId="{639DADFA-6A91-45EB-93CF-0A125ED12D84}" type="pres">
      <dgm:prSet presAssocID="{22024952-D08D-4404-B10C-BFD6F486939E}" presName="rightArrowText" presStyleLbl="node1" presStyleIdx="0" presStyleCnt="1">
        <dgm:presLayoutVars>
          <dgm:chMax val="0"/>
          <dgm:bulletEnabled val="1"/>
        </dgm:presLayoutVars>
      </dgm:prSet>
      <dgm:spPr/>
      <dgm:t>
        <a:bodyPr/>
        <a:lstStyle/>
        <a:p>
          <a:endParaRPr lang="en-MY"/>
        </a:p>
      </dgm:t>
    </dgm:pt>
  </dgm:ptLst>
  <dgm:cxnLst>
    <dgm:cxn modelId="{22401B2D-CED2-4C77-A3BE-F62A07A3B0B9}" type="presOf" srcId="{364CF4C4-D42F-4B0F-BE8C-BB85A68B0515}" destId="{DB7EE410-91DB-4108-B701-10B3B32CAA60}" srcOrd="0" destOrd="0" presId="urn:microsoft.com/office/officeart/2005/8/layout/arrow6"/>
    <dgm:cxn modelId="{AC7FEABA-2C9A-4668-B8FF-DB5296C1A6BE}" type="presOf" srcId="{34F7F771-5163-4EEE-A569-51E52C1F8957}" destId="{639DADFA-6A91-45EB-93CF-0A125ED12D84}" srcOrd="0" destOrd="0" presId="urn:microsoft.com/office/officeart/2005/8/layout/arrow6"/>
    <dgm:cxn modelId="{FBE33262-3EE8-4094-A30D-42F4DE785F64}" srcId="{22024952-D08D-4404-B10C-BFD6F486939E}" destId="{34F7F771-5163-4EEE-A569-51E52C1F8957}" srcOrd="1" destOrd="0" parTransId="{7C7DBBAD-DBBB-4F81-9C20-6F539DDFFB86}" sibTransId="{7BEE1C73-8BD1-4334-AE23-2DE05F56857D}"/>
    <dgm:cxn modelId="{1D5EFBC4-CD03-4F3F-9472-772CEF2F15F9}" type="presOf" srcId="{22024952-D08D-4404-B10C-BFD6F486939E}" destId="{A70503D2-03D4-401F-B21B-1D14E1C6940F}" srcOrd="0" destOrd="0" presId="urn:microsoft.com/office/officeart/2005/8/layout/arrow6"/>
    <dgm:cxn modelId="{27E9317A-156B-4D7E-8C9A-BE3191551F68}" srcId="{22024952-D08D-4404-B10C-BFD6F486939E}" destId="{364CF4C4-D42F-4B0F-BE8C-BB85A68B0515}" srcOrd="0" destOrd="0" parTransId="{E5493208-DE7A-4A1C-9F45-597F183530FA}" sibTransId="{C71050F8-EED3-4F01-AB7F-C0C5D2B5E29A}"/>
    <dgm:cxn modelId="{5E076BA0-0B11-443E-901E-FB957C78C5D7}" type="presParOf" srcId="{A70503D2-03D4-401F-B21B-1D14E1C6940F}" destId="{34A49B36-7EE0-47B8-9B00-11B8EF9A16CF}" srcOrd="0" destOrd="0" presId="urn:microsoft.com/office/officeart/2005/8/layout/arrow6"/>
    <dgm:cxn modelId="{C0D11CB9-401A-4558-BE2B-8F4A74333CCC}" type="presParOf" srcId="{A70503D2-03D4-401F-B21B-1D14E1C6940F}" destId="{DB7EE410-91DB-4108-B701-10B3B32CAA60}" srcOrd="1" destOrd="0" presId="urn:microsoft.com/office/officeart/2005/8/layout/arrow6"/>
    <dgm:cxn modelId="{3973A1C9-3129-4B0B-9D37-E4752C313A7B}" type="presParOf" srcId="{A70503D2-03D4-401F-B21B-1D14E1C6940F}" destId="{639DADFA-6A91-45EB-93CF-0A125ED12D84}" srcOrd="2" destOrd="0" presId="urn:microsoft.com/office/officeart/2005/8/layout/arrow6"/>
  </dgm:cxnLst>
  <dgm:bg/>
  <dgm:whole/>
  <dgm:extLst>
    <a:ext uri="http://schemas.microsoft.com/office/drawing/2008/diagram">
      <dsp:dataModelExt xmlns="" xmlns:dsp="http://schemas.microsoft.com/office/drawing/2008/diagram" xmlns:a="http://schemas.openxmlformats.org/drawingml/2006/main" xmlns:dgm="http://schemas.openxmlformats.org/drawingml/2006/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CACDC7FD-2930-4E4D-955D-7990121E1936}" type="doc">
      <dgm:prSet loTypeId="urn:microsoft.com/office/officeart/2005/8/layout/venn1" loCatId="relationship" qsTypeId="urn:microsoft.com/office/officeart/2005/8/quickstyle/3d3" qsCatId="3D" csTypeId="urn:microsoft.com/office/officeart/2005/8/colors/accent6_3" csCatId="accent6" phldr="1"/>
      <dgm:spPr/>
    </dgm:pt>
    <dgm:pt modelId="{257219F5-420E-4B32-8653-16331E994CAB}">
      <dgm:prSet phldrT="[Text]"/>
      <dgm:spPr/>
      <dgm:t>
        <a:bodyPr/>
        <a:lstStyle/>
        <a:p>
          <a:r>
            <a:rPr lang="en-US" b="1" dirty="0" smtClean="0"/>
            <a:t>Attractive Opportunity</a:t>
          </a:r>
          <a:endParaRPr lang="en-MY" b="1" dirty="0"/>
        </a:p>
      </dgm:t>
    </dgm:pt>
    <dgm:pt modelId="{40165F21-609F-4938-B6FE-EBE02C4E87ED}" type="parTrans" cxnId="{3E968D6C-5712-433B-997F-23910D619617}">
      <dgm:prSet/>
      <dgm:spPr/>
      <dgm:t>
        <a:bodyPr/>
        <a:lstStyle/>
        <a:p>
          <a:endParaRPr lang="en-MY"/>
        </a:p>
      </dgm:t>
    </dgm:pt>
    <dgm:pt modelId="{DC10EA81-2000-415F-A47A-026A411B3EDF}" type="sibTrans" cxnId="{3E968D6C-5712-433B-997F-23910D619617}">
      <dgm:prSet/>
      <dgm:spPr/>
      <dgm:t>
        <a:bodyPr/>
        <a:lstStyle/>
        <a:p>
          <a:endParaRPr lang="en-MY"/>
        </a:p>
      </dgm:t>
    </dgm:pt>
    <dgm:pt modelId="{2D756671-CEDA-42EC-99AD-E389FC96C460}">
      <dgm:prSet phldrT="[Text]"/>
      <dgm:spPr/>
      <dgm:t>
        <a:bodyPr/>
        <a:lstStyle/>
        <a:p>
          <a:r>
            <a:rPr lang="en-US" b="1" dirty="0" smtClean="0"/>
            <a:t>Capabilities &amp; Skills</a:t>
          </a:r>
          <a:endParaRPr lang="en-MY" b="1" dirty="0"/>
        </a:p>
      </dgm:t>
    </dgm:pt>
    <dgm:pt modelId="{AE268FA2-143B-406F-8BFA-9217676FBB1F}" type="parTrans" cxnId="{B5B53222-4144-4EE9-B167-A390EFD88191}">
      <dgm:prSet/>
      <dgm:spPr/>
      <dgm:t>
        <a:bodyPr/>
        <a:lstStyle/>
        <a:p>
          <a:endParaRPr lang="en-MY"/>
        </a:p>
      </dgm:t>
    </dgm:pt>
    <dgm:pt modelId="{DAD2460E-B246-4965-B23D-5CDFDB4C383B}" type="sibTrans" cxnId="{B5B53222-4144-4EE9-B167-A390EFD88191}">
      <dgm:prSet/>
      <dgm:spPr/>
      <dgm:t>
        <a:bodyPr/>
        <a:lstStyle/>
        <a:p>
          <a:endParaRPr lang="en-MY"/>
        </a:p>
      </dgm:t>
    </dgm:pt>
    <dgm:pt modelId="{E8D675EC-B598-436A-9528-9B9E36ADCD28}">
      <dgm:prSet phldrT="[Text]"/>
      <dgm:spPr/>
      <dgm:t>
        <a:bodyPr/>
        <a:lstStyle/>
        <a:p>
          <a:r>
            <a:rPr lang="en-US" b="1" dirty="0" smtClean="0"/>
            <a:t>Interest, Passion &amp; Commitment</a:t>
          </a:r>
          <a:endParaRPr lang="en-MY" b="1" dirty="0"/>
        </a:p>
      </dgm:t>
    </dgm:pt>
    <dgm:pt modelId="{B3BD5217-56EC-4F07-BE32-649BF51C6B33}" type="parTrans" cxnId="{D0C6A191-6541-48D9-8472-630387BED2DC}">
      <dgm:prSet/>
      <dgm:spPr/>
      <dgm:t>
        <a:bodyPr/>
        <a:lstStyle/>
        <a:p>
          <a:endParaRPr lang="en-MY"/>
        </a:p>
      </dgm:t>
    </dgm:pt>
    <dgm:pt modelId="{D6555559-DD7F-48DB-AFC1-5267E330417F}" type="sibTrans" cxnId="{D0C6A191-6541-48D9-8472-630387BED2DC}">
      <dgm:prSet/>
      <dgm:spPr/>
      <dgm:t>
        <a:bodyPr/>
        <a:lstStyle/>
        <a:p>
          <a:endParaRPr lang="en-MY"/>
        </a:p>
      </dgm:t>
    </dgm:pt>
    <dgm:pt modelId="{437A45DA-12DC-4873-B1F7-1B1D29015F1A}" type="pres">
      <dgm:prSet presAssocID="{CACDC7FD-2930-4E4D-955D-7990121E1936}" presName="compositeShape" presStyleCnt="0">
        <dgm:presLayoutVars>
          <dgm:chMax val="7"/>
          <dgm:dir/>
          <dgm:resizeHandles val="exact"/>
        </dgm:presLayoutVars>
      </dgm:prSet>
      <dgm:spPr/>
    </dgm:pt>
    <dgm:pt modelId="{5BC10E64-CD9B-4DF9-A367-0A5FC56FFCA2}" type="pres">
      <dgm:prSet presAssocID="{257219F5-420E-4B32-8653-16331E994CAB}" presName="circ1" presStyleLbl="vennNode1" presStyleIdx="0" presStyleCnt="3"/>
      <dgm:spPr/>
      <dgm:t>
        <a:bodyPr/>
        <a:lstStyle/>
        <a:p>
          <a:endParaRPr lang="en-MY"/>
        </a:p>
      </dgm:t>
    </dgm:pt>
    <dgm:pt modelId="{8023F1D0-E947-429D-94A4-A9DC6089D0DF}" type="pres">
      <dgm:prSet presAssocID="{257219F5-420E-4B32-8653-16331E994CAB}" presName="circ1Tx" presStyleLbl="revTx" presStyleIdx="0" presStyleCnt="0">
        <dgm:presLayoutVars>
          <dgm:chMax val="0"/>
          <dgm:chPref val="0"/>
          <dgm:bulletEnabled val="1"/>
        </dgm:presLayoutVars>
      </dgm:prSet>
      <dgm:spPr/>
      <dgm:t>
        <a:bodyPr/>
        <a:lstStyle/>
        <a:p>
          <a:endParaRPr lang="en-MY"/>
        </a:p>
      </dgm:t>
    </dgm:pt>
    <dgm:pt modelId="{4D1CDE56-98A0-40C6-BD79-19F577D1B49C}" type="pres">
      <dgm:prSet presAssocID="{2D756671-CEDA-42EC-99AD-E389FC96C460}" presName="circ2" presStyleLbl="vennNode1" presStyleIdx="1" presStyleCnt="3"/>
      <dgm:spPr/>
      <dgm:t>
        <a:bodyPr/>
        <a:lstStyle/>
        <a:p>
          <a:endParaRPr lang="en-MY"/>
        </a:p>
      </dgm:t>
    </dgm:pt>
    <dgm:pt modelId="{9A17FCF0-6023-4762-8F34-E85689A3BDCC}" type="pres">
      <dgm:prSet presAssocID="{2D756671-CEDA-42EC-99AD-E389FC96C460}" presName="circ2Tx" presStyleLbl="revTx" presStyleIdx="0" presStyleCnt="0">
        <dgm:presLayoutVars>
          <dgm:chMax val="0"/>
          <dgm:chPref val="0"/>
          <dgm:bulletEnabled val="1"/>
        </dgm:presLayoutVars>
      </dgm:prSet>
      <dgm:spPr/>
      <dgm:t>
        <a:bodyPr/>
        <a:lstStyle/>
        <a:p>
          <a:endParaRPr lang="en-MY"/>
        </a:p>
      </dgm:t>
    </dgm:pt>
    <dgm:pt modelId="{2AEEAA0A-1303-4240-8C72-9053F9545463}" type="pres">
      <dgm:prSet presAssocID="{E8D675EC-B598-436A-9528-9B9E36ADCD28}" presName="circ3" presStyleLbl="vennNode1" presStyleIdx="2" presStyleCnt="3"/>
      <dgm:spPr/>
      <dgm:t>
        <a:bodyPr/>
        <a:lstStyle/>
        <a:p>
          <a:endParaRPr lang="en-MY"/>
        </a:p>
      </dgm:t>
    </dgm:pt>
    <dgm:pt modelId="{A2BBB330-963A-48DA-8521-7D6C2661DEDF}" type="pres">
      <dgm:prSet presAssocID="{E8D675EC-B598-436A-9528-9B9E36ADCD28}" presName="circ3Tx" presStyleLbl="revTx" presStyleIdx="0" presStyleCnt="0">
        <dgm:presLayoutVars>
          <dgm:chMax val="0"/>
          <dgm:chPref val="0"/>
          <dgm:bulletEnabled val="1"/>
        </dgm:presLayoutVars>
      </dgm:prSet>
      <dgm:spPr/>
      <dgm:t>
        <a:bodyPr/>
        <a:lstStyle/>
        <a:p>
          <a:endParaRPr lang="en-MY"/>
        </a:p>
      </dgm:t>
    </dgm:pt>
  </dgm:ptLst>
  <dgm:cxnLst>
    <dgm:cxn modelId="{0C16E358-59C4-4645-AFFF-CDB3B1E8413E}" type="presOf" srcId="{CACDC7FD-2930-4E4D-955D-7990121E1936}" destId="{437A45DA-12DC-4873-B1F7-1B1D29015F1A}" srcOrd="0" destOrd="0" presId="urn:microsoft.com/office/officeart/2005/8/layout/venn1"/>
    <dgm:cxn modelId="{CCF57FBD-CB25-472D-8862-6E6C349AA811}" type="presOf" srcId="{257219F5-420E-4B32-8653-16331E994CAB}" destId="{8023F1D0-E947-429D-94A4-A9DC6089D0DF}" srcOrd="1" destOrd="0" presId="urn:microsoft.com/office/officeart/2005/8/layout/venn1"/>
    <dgm:cxn modelId="{D8BE6CA6-57B3-4FCE-8F86-33E7E8913223}" type="presOf" srcId="{2D756671-CEDA-42EC-99AD-E389FC96C460}" destId="{9A17FCF0-6023-4762-8F34-E85689A3BDCC}" srcOrd="1" destOrd="0" presId="urn:microsoft.com/office/officeart/2005/8/layout/venn1"/>
    <dgm:cxn modelId="{54C19863-0E86-4BB8-A18D-8793BEDF408A}" type="presOf" srcId="{2D756671-CEDA-42EC-99AD-E389FC96C460}" destId="{4D1CDE56-98A0-40C6-BD79-19F577D1B49C}" srcOrd="0" destOrd="0" presId="urn:microsoft.com/office/officeart/2005/8/layout/venn1"/>
    <dgm:cxn modelId="{B5B53222-4144-4EE9-B167-A390EFD88191}" srcId="{CACDC7FD-2930-4E4D-955D-7990121E1936}" destId="{2D756671-CEDA-42EC-99AD-E389FC96C460}" srcOrd="1" destOrd="0" parTransId="{AE268FA2-143B-406F-8BFA-9217676FBB1F}" sibTransId="{DAD2460E-B246-4965-B23D-5CDFDB4C383B}"/>
    <dgm:cxn modelId="{776E2418-BCDD-4D7F-87A6-54D5BA7F31FD}" type="presOf" srcId="{257219F5-420E-4B32-8653-16331E994CAB}" destId="{5BC10E64-CD9B-4DF9-A367-0A5FC56FFCA2}" srcOrd="0" destOrd="0" presId="urn:microsoft.com/office/officeart/2005/8/layout/venn1"/>
    <dgm:cxn modelId="{3E968D6C-5712-433B-997F-23910D619617}" srcId="{CACDC7FD-2930-4E4D-955D-7990121E1936}" destId="{257219F5-420E-4B32-8653-16331E994CAB}" srcOrd="0" destOrd="0" parTransId="{40165F21-609F-4938-B6FE-EBE02C4E87ED}" sibTransId="{DC10EA81-2000-415F-A47A-026A411B3EDF}"/>
    <dgm:cxn modelId="{BA1ED261-19BB-4FB4-96CB-19E92B6BDFB1}" type="presOf" srcId="{E8D675EC-B598-436A-9528-9B9E36ADCD28}" destId="{A2BBB330-963A-48DA-8521-7D6C2661DEDF}" srcOrd="1" destOrd="0" presId="urn:microsoft.com/office/officeart/2005/8/layout/venn1"/>
    <dgm:cxn modelId="{4B11AB27-CDB0-401B-8B15-CF9B69F332B2}" type="presOf" srcId="{E8D675EC-B598-436A-9528-9B9E36ADCD28}" destId="{2AEEAA0A-1303-4240-8C72-9053F9545463}" srcOrd="0" destOrd="0" presId="urn:microsoft.com/office/officeart/2005/8/layout/venn1"/>
    <dgm:cxn modelId="{D0C6A191-6541-48D9-8472-630387BED2DC}" srcId="{CACDC7FD-2930-4E4D-955D-7990121E1936}" destId="{E8D675EC-B598-436A-9528-9B9E36ADCD28}" srcOrd="2" destOrd="0" parTransId="{B3BD5217-56EC-4F07-BE32-649BF51C6B33}" sibTransId="{D6555559-DD7F-48DB-AFC1-5267E330417F}"/>
    <dgm:cxn modelId="{E1048B7E-AAF3-4B73-A558-4734AE88A3E2}" type="presParOf" srcId="{437A45DA-12DC-4873-B1F7-1B1D29015F1A}" destId="{5BC10E64-CD9B-4DF9-A367-0A5FC56FFCA2}" srcOrd="0" destOrd="0" presId="urn:microsoft.com/office/officeart/2005/8/layout/venn1"/>
    <dgm:cxn modelId="{2CE29425-F429-40CA-9ADE-D290C5DCF51B}" type="presParOf" srcId="{437A45DA-12DC-4873-B1F7-1B1D29015F1A}" destId="{8023F1D0-E947-429D-94A4-A9DC6089D0DF}" srcOrd="1" destOrd="0" presId="urn:microsoft.com/office/officeart/2005/8/layout/venn1"/>
    <dgm:cxn modelId="{59023A25-6E65-4622-A604-5AD3E49FD2E2}" type="presParOf" srcId="{437A45DA-12DC-4873-B1F7-1B1D29015F1A}" destId="{4D1CDE56-98A0-40C6-BD79-19F577D1B49C}" srcOrd="2" destOrd="0" presId="urn:microsoft.com/office/officeart/2005/8/layout/venn1"/>
    <dgm:cxn modelId="{0C79AF81-7DA7-498E-B118-EE53C3FD99E5}" type="presParOf" srcId="{437A45DA-12DC-4873-B1F7-1B1D29015F1A}" destId="{9A17FCF0-6023-4762-8F34-E85689A3BDCC}" srcOrd="3" destOrd="0" presId="urn:microsoft.com/office/officeart/2005/8/layout/venn1"/>
    <dgm:cxn modelId="{0D803065-235A-42CF-B49F-369D1976C94A}" type="presParOf" srcId="{437A45DA-12DC-4873-B1F7-1B1D29015F1A}" destId="{2AEEAA0A-1303-4240-8C72-9053F9545463}" srcOrd="4" destOrd="0" presId="urn:microsoft.com/office/officeart/2005/8/layout/venn1"/>
    <dgm:cxn modelId="{49B59225-9F5C-4235-BB3F-F70EA4E435EE}" type="presParOf" srcId="{437A45DA-12DC-4873-B1F7-1B1D29015F1A}" destId="{A2BBB330-963A-48DA-8521-7D6C2661DEDF}" srcOrd="5" destOrd="0" presId="urn:microsoft.com/office/officeart/2005/8/layout/venn1"/>
  </dgm:cxnLst>
  <dgm:bg/>
  <dgm:whole/>
  <dgm:extLst>
    <a:ext uri="http://schemas.microsoft.com/office/drawing/2008/diagram">
      <dsp:dataModelExt xmlns="" xmlns:dsp="http://schemas.microsoft.com/office/drawing/2008/diagram" xmlns:a="http://schemas.openxmlformats.org/drawingml/2006/main" xmlns:dgm="http://schemas.openxmlformats.org/drawingml/2006/diagram" relId="rId7"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drawing2.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drawing3.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5BC10E64-CD9B-4DF9-A367-0A5FC56FFCA2}">
      <dsp:nvSpPr>
        <dsp:cNvPr id="0" name=""/>
        <dsp:cNvSpPr/>
      </dsp:nvSpPr>
      <dsp:spPr>
        <a:xfrm>
          <a:off x="1828799" y="50799"/>
          <a:ext cx="2438400" cy="2438400"/>
        </a:xfrm>
        <a:prstGeom prst="ellipse">
          <a:avLst/>
        </a:prstGeom>
        <a:solidFill>
          <a:schemeClr val="accent6">
            <a:shade val="80000"/>
            <a:alpha val="50000"/>
            <a:hueOff val="0"/>
            <a:satOff val="0"/>
            <a:lumOff val="0"/>
            <a:alphaOff val="0"/>
          </a:schemeClr>
        </a:solidFill>
        <a:ln>
          <a:noFill/>
        </a:ln>
        <a:effectLst/>
        <a:scene3d>
          <a:camera prst="orthographicFront">
            <a:rot lat="0" lon="0" rev="0"/>
          </a:camera>
          <a:lightRig rig="contrasting" dir="t">
            <a:rot lat="0" lon="0" rev="1200000"/>
          </a:lightRig>
        </a:scene3d>
        <a:sp3d contourW="12700" prstMaterial="clear">
          <a:bevelT w="177800" h="254000"/>
          <a:bevelB w="152400"/>
        </a:sp3d>
      </dsp:spPr>
      <dsp:style>
        <a:lnRef idx="0">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lvl="0" algn="ctr" defTabSz="933450">
            <a:lnSpc>
              <a:spcPct val="90000"/>
            </a:lnSpc>
            <a:spcBef>
              <a:spcPct val="0"/>
            </a:spcBef>
            <a:spcAft>
              <a:spcPct val="35000"/>
            </a:spcAft>
          </a:pPr>
          <a:r>
            <a:rPr lang="en-US" sz="2100" b="1" kern="1200" dirty="0" smtClean="0"/>
            <a:t>Attractive Opportunity</a:t>
          </a:r>
          <a:endParaRPr lang="en-MY" sz="2100" b="1" kern="1200" dirty="0"/>
        </a:p>
      </dsp:txBody>
      <dsp:txXfrm>
        <a:off x="2153920" y="477519"/>
        <a:ext cx="1788160" cy="1097280"/>
      </dsp:txXfrm>
    </dsp:sp>
    <dsp:sp modelId="{4D1CDE56-98A0-40C6-BD79-19F577D1B49C}">
      <dsp:nvSpPr>
        <dsp:cNvPr id="0" name=""/>
        <dsp:cNvSpPr/>
      </dsp:nvSpPr>
      <dsp:spPr>
        <a:xfrm>
          <a:off x="2708656" y="1574800"/>
          <a:ext cx="2438400" cy="2438400"/>
        </a:xfrm>
        <a:prstGeom prst="ellipse">
          <a:avLst/>
        </a:prstGeom>
        <a:solidFill>
          <a:schemeClr val="accent6">
            <a:shade val="80000"/>
            <a:alpha val="50000"/>
            <a:hueOff val="-190846"/>
            <a:satOff val="8505"/>
            <a:lumOff val="11889"/>
            <a:alphaOff val="0"/>
          </a:schemeClr>
        </a:solidFill>
        <a:ln>
          <a:noFill/>
        </a:ln>
        <a:effectLst/>
        <a:scene3d>
          <a:camera prst="orthographicFront">
            <a:rot lat="0" lon="0" rev="0"/>
          </a:camera>
          <a:lightRig rig="contrasting" dir="t">
            <a:rot lat="0" lon="0" rev="1200000"/>
          </a:lightRig>
        </a:scene3d>
        <a:sp3d contourW="12700" prstMaterial="clear">
          <a:bevelT w="177800" h="254000"/>
          <a:bevelB w="152400"/>
        </a:sp3d>
      </dsp:spPr>
      <dsp:style>
        <a:lnRef idx="0">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lvl="0" algn="ctr" defTabSz="933450">
            <a:lnSpc>
              <a:spcPct val="90000"/>
            </a:lnSpc>
            <a:spcBef>
              <a:spcPct val="0"/>
            </a:spcBef>
            <a:spcAft>
              <a:spcPct val="35000"/>
            </a:spcAft>
          </a:pPr>
          <a:r>
            <a:rPr lang="en-US" sz="2100" b="1" kern="1200" dirty="0" smtClean="0"/>
            <a:t>Capabilities &amp; Skills</a:t>
          </a:r>
          <a:endParaRPr lang="en-MY" sz="2100" b="1" kern="1200" dirty="0"/>
        </a:p>
      </dsp:txBody>
      <dsp:txXfrm>
        <a:off x="3454400" y="2204720"/>
        <a:ext cx="1463040" cy="1341120"/>
      </dsp:txXfrm>
    </dsp:sp>
    <dsp:sp modelId="{2AEEAA0A-1303-4240-8C72-9053F9545463}">
      <dsp:nvSpPr>
        <dsp:cNvPr id="0" name=""/>
        <dsp:cNvSpPr/>
      </dsp:nvSpPr>
      <dsp:spPr>
        <a:xfrm>
          <a:off x="948943" y="1574800"/>
          <a:ext cx="2438400" cy="2438400"/>
        </a:xfrm>
        <a:prstGeom prst="ellipse">
          <a:avLst/>
        </a:prstGeom>
        <a:solidFill>
          <a:schemeClr val="accent6">
            <a:shade val="80000"/>
            <a:alpha val="50000"/>
            <a:hueOff val="-381692"/>
            <a:satOff val="17009"/>
            <a:lumOff val="23779"/>
            <a:alphaOff val="0"/>
          </a:schemeClr>
        </a:solidFill>
        <a:ln>
          <a:noFill/>
        </a:ln>
        <a:effectLst/>
        <a:scene3d>
          <a:camera prst="orthographicFront">
            <a:rot lat="0" lon="0" rev="0"/>
          </a:camera>
          <a:lightRig rig="contrasting" dir="t">
            <a:rot lat="0" lon="0" rev="1200000"/>
          </a:lightRig>
        </a:scene3d>
        <a:sp3d contourW="12700" prstMaterial="clear">
          <a:bevelT w="177800" h="254000"/>
          <a:bevelB w="152400"/>
        </a:sp3d>
      </dsp:spPr>
      <dsp:style>
        <a:lnRef idx="0">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lvl="0" algn="ctr" defTabSz="933450">
            <a:lnSpc>
              <a:spcPct val="90000"/>
            </a:lnSpc>
            <a:spcBef>
              <a:spcPct val="0"/>
            </a:spcBef>
            <a:spcAft>
              <a:spcPct val="35000"/>
            </a:spcAft>
          </a:pPr>
          <a:r>
            <a:rPr lang="en-US" sz="2100" b="1" kern="1200" dirty="0" smtClean="0"/>
            <a:t>Interest, Passion &amp; Commitment</a:t>
          </a:r>
          <a:endParaRPr lang="en-MY" sz="2100" b="1" kern="1200" dirty="0"/>
        </a:p>
      </dsp:txBody>
      <dsp:txXfrm>
        <a:off x="1178560" y="2204720"/>
        <a:ext cx="1463040" cy="1341120"/>
      </dsp:txXfrm>
    </dsp:sp>
  </dsp:spTree>
</dsp:drawing>
</file>

<file path=ppt/diagrams/layout1.xml><?xml version="1.0" encoding="utf-8"?>
<dgm:layoutDef xmlns:dgm="http://schemas.openxmlformats.org/drawingml/2006/diagram" xmlns:a="http://schemas.openxmlformats.org/drawingml/2006/main" uniqueId="urn:microsoft.com/office/officeart/2005/8/layout/gear1">
  <dgm:title val=""/>
  <dgm:desc val=""/>
  <dgm:catLst>
    <dgm:cat type="relationship" pri="3000"/>
    <dgm:cat type="process" pri="28000"/>
    <dgm:cat type="cycle" pri="14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useDef="1">
    <dgm:dataModel>
      <dgm:ptLst/>
      <dgm:bg/>
      <dgm:whole/>
    </dgm:dataModel>
  </dgm:clrData>
  <dgm:layoutNode name="composite">
    <dgm:varLst>
      <dgm:chMax val="3"/>
      <dgm:animLvl val="lvl"/>
      <dgm:resizeHandles val="exact"/>
    </dgm:varLst>
    <dgm:alg type="composite">
      <dgm:param type="ar" val="1"/>
    </dgm:alg>
    <dgm:shape xmlns:r="http://schemas.openxmlformats.org/officeDocument/2006/relationships" r:blip="">
      <dgm:adjLst/>
    </dgm:shape>
    <dgm:presOf/>
    <dgm:choose name="Name0">
      <dgm:if name="Name1" axis="ch" ptType="node" func="cnt" op="lte" val="1">
        <dgm:constrLst>
          <dgm:constr type="primFontSz" for="ch" ptType="node" op="equ" val="65"/>
          <dgm:constr type="w" for="ch" forName="gear1" refType="w" fact="0.55"/>
          <dgm:constr type="h" for="ch" forName="gear1" refType="w" fact="0.55"/>
          <dgm:constr type="l" for="ch" forName="gear1" refType="w" fact="0.05"/>
          <dgm:constr type="t" for="ch" forName="gear1" refType="w" fact="0.05"/>
          <dgm:constr type="w" for="ch" forName="gear1srcNode" val="1"/>
          <dgm:constr type="h" for="ch" forName="gear1srcNode" val="1"/>
          <dgm:constr type="l" for="ch" forName="gear1srcNode" refType="w" fact="0.32"/>
          <dgm:constr type="t" for="ch" forName="gear1srcNode"/>
          <dgm:constr type="w" for="ch" forName="gear1dstNode" val="1"/>
          <dgm:constr type="h" for="ch" forName="gear1dstNode" val="1"/>
          <dgm:constr type="r" for="ch" forName="gear1dstNode" refType="w" fact="0.58"/>
          <dgm:constr type="t" for="ch" forName="gear1dstNode" refType="h" fact="0.55"/>
          <dgm:constr type="diam" for="des" forName="connector1" refType="w" refFor="ch" refForName="gear1" op="equ" fact="1.1"/>
          <dgm:constr type="h" for="des" forName="connector1" refType="w" refFor="ch" refForName="gear1" op="equ" fact="0.1"/>
          <dgm:constr type="w" for="ch" forName="gear1ch" refType="w" fact="0.35"/>
          <dgm:constr type="h" for="ch" forName="gear1ch" refType="w" refFor="ch" refForName="gear1ch" fact="0.6"/>
          <dgm:constr type="l" for="ch" forName="gear1ch"/>
          <dgm:constr type="b" for="ch" forName="gear1ch" refType="h" fact="0.6"/>
        </dgm:constrLst>
      </dgm:if>
      <dgm:if name="Name2" axis="ch" ptType="node" func="cnt" op="equ" val="2">
        <dgm:constrLst>
          <dgm:constr type="primFontSz" for="ch" ptType="node" op="equ" val="65"/>
          <dgm:constr type="w" for="ch" forName="gear1" refType="w" fact="0.55"/>
          <dgm:constr type="h" for="ch" forName="gear1" refType="w" fact="0.55"/>
          <dgm:constr type="l" for="ch" forName="gear1" refType="w" fact="0.45"/>
          <dgm:constr type="t" for="ch" forName="gear1" refType="w" fact="0.25"/>
          <dgm:constr type="w" for="ch" forName="gear1srcNode" val="1"/>
          <dgm:constr type="h" for="ch" forName="gear1srcNode" val="1"/>
          <dgm:constr type="l" for="ch" forName="gear1srcNode" refType="w" fact="0.72"/>
          <dgm:constr type="t" for="ch" forName="gear1srcNode" refType="w" fact="0.2"/>
          <dgm:constr type="w" for="ch" forName="gear1dstNode" val="1"/>
          <dgm:constr type="h" for="ch" forName="gear1dstNode" val="1"/>
          <dgm:constr type="r" for="ch" forName="gear1dstNode" refType="w" fact="0.98"/>
          <dgm:constr type="t" for="ch" forName="gear1dstNode" refType="h" fact="0.75"/>
          <dgm:constr type="diam" for="des" forName="connector1" refType="w" refFor="ch" refForName="gear1" op="equ" fact="1.1"/>
          <dgm:constr type="h" for="des" forName="connector1" refType="w" refFor="ch" refForName="gear1" op="equ" fact="0.1"/>
          <dgm:constr type="w" for="ch" forName="gear1ch" refType="w" fact="0.35"/>
          <dgm:constr type="h" for="ch" forName="gear1ch" refType="w" refFor="ch" refForName="gear1ch" fact="0.6"/>
          <dgm:constr type="l" for="ch" forName="gear1ch" refType="w" fact="0.38"/>
          <dgm:constr type="b" for="ch" forName="gear1ch" refType="w" fact="0.8"/>
          <dgm:constr type="w" for="ch" forName="gear2" refType="w" fact="0.4"/>
          <dgm:constr type="h" for="ch" forName="gear2" refType="w" fact="0.4"/>
          <dgm:constr type="l" for="ch" forName="gear2" refType="w" fact="0.13"/>
          <dgm:constr type="t" for="ch" forName="gear2" refType="w" fact="0.12"/>
          <dgm:constr type="w" for="ch" forName="gear2srcNode" val="1"/>
          <dgm:constr type="h" for="ch" forName="gear2srcNode" val="1"/>
          <dgm:constr type="l" for="ch" forName="gear2srcNode" refType="w" fact="0.23"/>
          <dgm:constr type="t" for="ch" forName="gear2srcNode" refType="w" fact="0.08"/>
          <dgm:constr type="w" for="ch" forName="gear2dstNode" val="1"/>
          <dgm:constr type="h" for="ch" forName="gear2dstNode" val="1"/>
          <dgm:constr type="l" for="ch" forName="gear2dstNode" refType="w" fact="0.1"/>
          <dgm:constr type="t" for="ch" forName="gear2dstNode" refType="h" fact="0.33"/>
          <dgm:constr type="diam" for="des" forName="connector2" refType="w" refFor="ch" refForName="gear2" op="equ" fact="-1.1"/>
          <dgm:constr type="h" for="des" forName="connector2" refType="w" refFor="ch" refForName="gear1" op="equ" fact="0.1"/>
          <dgm:constr type="w" for="ch" forName="gear2ch" refType="w" fact="0.35"/>
          <dgm:constr type="h" for="ch" forName="gear2ch" refType="w" refFor="ch" refForName="gear2ch" fact="0.6"/>
          <dgm:constr type="l" for="ch" forName="gear2ch" refType="w" fact="0.34"/>
          <dgm:constr type="t" for="ch" forName="gear2ch" refType="w" fact="0.04"/>
        </dgm:constrLst>
      </dgm:if>
      <dgm:else name="Name3">
        <dgm:constrLst>
          <dgm:constr type="primFontSz" for="ch" ptType="node" op="equ" val="65"/>
          <dgm:constr type="w" for="ch" forName="gear1" refType="w" fact="0.55"/>
          <dgm:constr type="h" for="ch" forName="gear1" refType="w" fact="0.55"/>
          <dgm:constr type="l" for="ch" forName="gear1" refType="w" fact="0.45"/>
          <dgm:constr type="t" for="ch" forName="gear1" refType="w" fact="0.45"/>
          <dgm:constr type="w" for="ch" forName="gear1srcNode" val="1"/>
          <dgm:constr type="h" for="ch" forName="gear1srcNode" val="1"/>
          <dgm:constr type="l" for="ch" forName="gear1srcNode" refType="w" fact="0.72"/>
          <dgm:constr type="t" for="ch" forName="gear1srcNode" refType="w" fact="0.4"/>
          <dgm:constr type="w" for="ch" forName="gear1dstNode" val="1"/>
          <dgm:constr type="h" for="ch" forName="gear1dstNode" val="1"/>
          <dgm:constr type="r" for="ch" forName="gear1dstNode" refType="w" fact="0.98"/>
          <dgm:constr type="t" for="ch" forName="gear1dstNode" refType="h" fact="0.95"/>
          <dgm:constr type="diam" for="des" forName="connector1" refType="w" refFor="ch" refForName="gear1" op="equ" fact="1.15"/>
          <dgm:constr type="h" for="des" forName="connector1" refType="w" refFor="ch" refForName="gear1" op="equ" fact="0.1"/>
          <dgm:constr type="w" for="ch" forName="gear1ch" refType="w" fact="0.35"/>
          <dgm:constr type="h" for="ch" forName="gear1ch" refType="w" refFor="ch" refForName="gear1ch" fact="0.6"/>
          <dgm:constr type="l" for="ch" forName="gear1ch" refType="w" fact="0.38"/>
          <dgm:constr type="b" for="ch" forName="gear1ch" refType="h"/>
          <dgm:constr type="w" for="ch" forName="gear2" refType="w" fact="0.4"/>
          <dgm:constr type="h" for="ch" forName="gear2" refType="w" fact="0.4"/>
          <dgm:constr type="l" for="ch" forName="gear2" refType="w" fact="0.13"/>
          <dgm:constr type="t" for="ch" forName="gear2" refType="w" fact="0.32"/>
          <dgm:constr type="w" for="ch" forName="gear2srcNode" val="1"/>
          <dgm:constr type="h" for="ch" forName="gear2srcNode" val="1"/>
          <dgm:constr type="l" for="ch" forName="gear2srcNode" refType="w" fact="0.23"/>
          <dgm:constr type="t" for="ch" forName="gear2srcNode" refType="w" fact="0.28"/>
          <dgm:constr type="w" for="ch" forName="gear2dstNode" val="1"/>
          <dgm:constr type="h" for="ch" forName="gear2dstNode" val="1"/>
          <dgm:constr type="l" for="ch" forName="gear2dstNode" refType="w" fact="0.1"/>
          <dgm:constr type="t" for="ch" forName="gear2dstNode" refType="h" fact="0.53"/>
          <dgm:constr type="diam" for="des" forName="connector2" refType="w" refFor="ch" refForName="gear2" op="equ" fact="-1.1"/>
          <dgm:constr type="h" for="des" forName="connector2" refType="w" refFor="ch" refForName="gear1" op="equ" fact="0.1"/>
          <dgm:constr type="w" for="ch" forName="gear2ch" refType="w" fact="0.35"/>
          <dgm:constr type="h" for="ch" forName="gear2ch" refType="w" refFor="ch" refForName="gear2ch" fact="0.6"/>
          <dgm:constr type="l" for="ch" forName="gear2ch"/>
          <dgm:constr type="t" for="ch" forName="gear2ch" refType="w" fact="0.58"/>
          <dgm:constr type="w" for="ch" forName="gear3" refType="w" fact="0.48"/>
          <dgm:constr type="h" for="ch" forName="gear3" refType="w" fact="0.48"/>
          <dgm:constr type="l" for="ch" forName="gear3" refType="w" fact="0.31"/>
          <dgm:constr type="t" for="ch" forName="gear3"/>
          <dgm:constr type="w" for="ch" forName="gear3tx" refType="w" fact="0.22"/>
          <dgm:constr type="h" for="ch" forName="gear3tx" refType="w" fact="0.22"/>
          <dgm:constr type="ctrX" for="ch" forName="gear3tx" refType="ctrX" refFor="ch" refForName="gear3"/>
          <dgm:constr type="ctrY" for="ch" forName="gear3tx" refType="ctrY" refFor="ch" refForName="gear3"/>
          <dgm:constr type="w" for="ch" forName="gear3srcNode" val="1"/>
          <dgm:constr type="h" for="ch" forName="gear3srcNode" val="1"/>
          <dgm:constr type="l" for="ch" forName="gear3srcNode" refType="w" fact="0.3"/>
          <dgm:constr type="t" for="ch" forName="gear3srcNode" refType="w" fact="0.25"/>
          <dgm:constr type="w" for="ch" forName="gear3dstNode" val="1"/>
          <dgm:constr type="h" for="ch" forName="gear3dstNode" val="1"/>
          <dgm:constr type="l" for="ch" forName="gear3dstNode" refType="w" fact="0.38"/>
          <dgm:constr type="t" for="ch" forName="gear3dstNode" refType="h" fact="0.05"/>
          <dgm:constr type="diam" for="des" forName="connector3" refType="w" refFor="ch" refForName="gear3" op="equ"/>
          <dgm:constr type="h" for="des" forName="connector3" refType="w" refFor="ch" refForName="gear1" op="equ" fact="0.1"/>
          <dgm:constr type="w" for="ch" forName="gear3ch" refType="w" fact="0.35"/>
          <dgm:constr type="h" for="ch" forName="gear3ch" refType="w" refFor="ch" refForName="gear3ch" fact="0.6"/>
          <dgm:constr type="l" for="ch" forName="gear3ch" refType="w" fact="0.65"/>
          <dgm:constr type="t" for="ch" forName="gear3ch" refType="h" fact="0.13"/>
        </dgm:constrLst>
      </dgm:else>
    </dgm:choose>
    <dgm:ruleLst/>
    <dgm:forEach name="Name4" axis="ch" ptType="node" cnt="1">
      <dgm:layoutNode name="gear1" styleLbl="node1">
        <dgm:varLst>
          <dgm:chMax val="1"/>
          <dgm:bulletEnabled val="1"/>
        </dgm:varLst>
        <dgm:alg type="tx">
          <dgm:param type="txAnchorVertCh" val="mid"/>
        </dgm:alg>
        <dgm:shape xmlns:r="http://schemas.openxmlformats.org/officeDocument/2006/relationships" type="gear9"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1srcNode">
        <dgm:alg type="sp"/>
        <dgm:shape xmlns:r="http://schemas.openxmlformats.org/officeDocument/2006/relationships" type="rect" r:blip="" hideGeom="1">
          <dgm:adjLst/>
        </dgm:shape>
        <dgm:presOf axis="self"/>
        <dgm:constrLst/>
        <dgm:ruleLst/>
      </dgm:layoutNode>
      <dgm:layoutNode name="gear1dstNode">
        <dgm:alg type="sp"/>
        <dgm:shape xmlns:r="http://schemas.openxmlformats.org/officeDocument/2006/relationships" type="rect" r:blip="" hideGeom="1">
          <dgm:adjLst/>
        </dgm:shape>
        <dgm:presOf axis="self"/>
        <dgm:constrLst/>
        <dgm:ruleLst/>
      </dgm:layoutNode>
      <dgm:choose name="Name5">
        <dgm:if name="Name6" axis="ch" ptType="node" func="cnt" op="gte" val="1">
          <dgm:layoutNode name="gear1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7"/>
      </dgm:choose>
    </dgm:forEach>
    <dgm:forEach name="Name8" axis="ch" ptType="node" st="2" cnt="1">
      <dgm:layoutNode name="gear2" styleLbl="node1">
        <dgm:varLst>
          <dgm:chMax val="1"/>
          <dgm:bulletEnabled val="1"/>
        </dgm:varLst>
        <dgm:alg type="tx">
          <dgm:param type="txAnchorVertCh" val="mid"/>
        </dgm:alg>
        <dgm:shape xmlns:r="http://schemas.openxmlformats.org/officeDocument/2006/relationships" type="gear6"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2srcNode">
        <dgm:alg type="sp"/>
        <dgm:shape xmlns:r="http://schemas.openxmlformats.org/officeDocument/2006/relationships" type="rect" r:blip="" hideGeom="1">
          <dgm:adjLst/>
        </dgm:shape>
        <dgm:presOf axis="self"/>
        <dgm:constrLst/>
        <dgm:ruleLst/>
      </dgm:layoutNode>
      <dgm:layoutNode name="gear2dstNode">
        <dgm:alg type="sp"/>
        <dgm:shape xmlns:r="http://schemas.openxmlformats.org/officeDocument/2006/relationships" type="rect" r:blip="" hideGeom="1">
          <dgm:adjLst/>
        </dgm:shape>
        <dgm:presOf axis="self"/>
        <dgm:constrLst/>
        <dgm:ruleLst/>
      </dgm:layoutNode>
      <dgm:choose name="Name9">
        <dgm:if name="Name10" axis="ch" ptType="node" func="cnt" op="gte" val="1">
          <dgm:layoutNode name="gear2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1"/>
      </dgm:choose>
    </dgm:forEach>
    <dgm:forEach name="Name12" axis="ch" ptType="node" st="3" cnt="1">
      <dgm:layoutNode name="gear3" styleLbl="node1">
        <dgm:alg type="sp"/>
        <dgm:shape xmlns:r="http://schemas.openxmlformats.org/officeDocument/2006/relationships" rot="-15" type="gear6" r:blip="">
          <dgm:adjLst/>
        </dgm:shape>
        <dgm:presOf axis="self"/>
        <dgm:constrLst/>
        <dgm:ruleLst/>
      </dgm:layoutNode>
      <dgm:layoutNode name="gear3tx" styleLbl="node1">
        <dgm:varLst>
          <dgm:chMax val="1"/>
          <dgm:bulletEnabled val="1"/>
        </dgm:varLst>
        <dgm:alg type="tx">
          <dgm:param type="txAnchorVertCh" val="mid"/>
        </dgm:alg>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3srcNode">
        <dgm:alg type="sp"/>
        <dgm:shape xmlns:r="http://schemas.openxmlformats.org/officeDocument/2006/relationships" type="rect" r:blip="" hideGeom="1">
          <dgm:adjLst/>
        </dgm:shape>
        <dgm:presOf axis="self"/>
        <dgm:constrLst/>
        <dgm:ruleLst/>
      </dgm:layoutNode>
      <dgm:layoutNode name="gear3dstNode">
        <dgm:alg type="sp"/>
        <dgm:shape xmlns:r="http://schemas.openxmlformats.org/officeDocument/2006/relationships" type="rect" r:blip="" hideGeom="1">
          <dgm:adjLst/>
        </dgm:shape>
        <dgm:presOf axis="self"/>
        <dgm:constrLst/>
        <dgm:ruleLst/>
      </dgm:layoutNode>
      <dgm:choose name="Name13">
        <dgm:if name="Name14" axis="ch" ptType="node" func="cnt" op="gte" val="1">
          <dgm:layoutNode name="gear3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5"/>
      </dgm:choose>
    </dgm:forEach>
    <dgm:forEach name="Name16" axis="ch" ptType="sibTrans" hideLastTrans="0" cnt="1">
      <dgm:layoutNode name="connector1" styleLbl="sibTrans2D1">
        <dgm:alg type="conn">
          <dgm:param type="connRout" val="curve"/>
          <dgm:param type="srcNode" val="gear1srcNode"/>
          <dgm:param type="dstNode" val="gear1dstNode"/>
          <dgm:param type="begPts" val="midR"/>
          <dgm:param type="endPts" val="tCtr"/>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forEach name="Name17" axis="ch" ptType="sibTrans" hideLastTrans="0" st="2" cnt="1">
      <dgm:layoutNode name="connector2" styleLbl="sibTrans2D1">
        <dgm:alg type="conn">
          <dgm:param type="connRout" val="curve"/>
          <dgm:param type="srcNode" val="gear2srcNode"/>
          <dgm:param type="dstNode" val="gear2dstNode"/>
          <dgm:param type="begPts" val="midL"/>
          <dgm:param type="endPts" val="midL"/>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forEach name="Name18" axis="ch" ptType="sibTrans" hideLastTrans="0" st="3" cnt="1">
      <dgm:layoutNode name="connector3" styleLbl="sibTrans2D1">
        <dgm:alg type="conn">
          <dgm:param type="connRout" val="curve"/>
          <dgm:param type="srcNode" val="gear3srcNode"/>
          <dgm:param type="dstNode" val="gear3dstNode"/>
          <dgm:param type="begPts" val="midL"/>
          <dgm:param type="endPts" val="midL"/>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layoutNode>
</dgm:layoutDef>
</file>

<file path=ppt/diagrams/layout2.xml><?xml version="1.0" encoding="utf-8"?>
<dgm:layoutDef xmlns:dgm="http://schemas.openxmlformats.org/drawingml/2006/diagram" xmlns:a="http://schemas.openxmlformats.org/drawingml/2006/main" uniqueId="urn:microsoft.com/office/officeart/2005/8/layout/arrow6">
  <dgm:title val=""/>
  <dgm:desc val=""/>
  <dgm:catLst>
    <dgm:cat type="relationship" pri="4000"/>
    <dgm:cat type="process" pri="29000"/>
  </dgm:catLst>
  <dgm:sampData>
    <dgm:dataModel>
      <dgm:ptLst>
        <dgm:pt modelId="0" type="doc"/>
        <dgm:pt modelId="1">
          <dgm:prSet phldr="1"/>
        </dgm:pt>
        <dgm:pt modelId="2">
          <dgm:prSet phldr="1"/>
        </dgm:pt>
      </dgm:ptLst>
      <dgm:cxnLst>
        <dgm:cxn modelId="4" srcId="0" destId="1" srcOrd="0" destOrd="0"/>
        <dgm:cxn modelId="5" srcId="0" destId="2" srcOrd="1"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Lst>
      <dgm:cxnLst>
        <dgm:cxn modelId="3" srcId="0" destId="1" srcOrd="0" destOrd="0"/>
        <dgm:cxn modelId="4" srcId="0" destId="2" srcOrd="1" destOrd="0"/>
      </dgm:cxnLst>
      <dgm:bg/>
      <dgm:whole/>
    </dgm:dataModel>
  </dgm:clrData>
  <dgm:layoutNode name="compositeShape">
    <dgm:varLst>
      <dgm:chMax val="2"/>
      <dgm:dir/>
      <dgm:resizeHandles val="exact"/>
    </dgm:varLst>
    <dgm:alg type="composite">
      <dgm:param type="horzAlign" val="ctr"/>
      <dgm:param type="vertAlign" val="mid"/>
      <dgm:param type="ar" val="2.5"/>
    </dgm:alg>
    <dgm:shape xmlns:r="http://schemas.openxmlformats.org/officeDocument/2006/relationships" r:blip="">
      <dgm:adjLst/>
    </dgm:shape>
    <dgm:presOf/>
    <dgm:constrLst>
      <dgm:constr type="primFontSz" for="des" ptType="node" op="equ"/>
      <dgm:constr type="w" for="ch" forName="ribbon" refType="h" refFor="ch" refForName="ribbon" fact="2.5"/>
      <dgm:constr type="h" for="ch" forName="leftArrowText" refType="h" fact="0.49"/>
      <dgm:constr type="ctrY" for="ch" forName="leftArrowText" refType="ctrY" refFor="ch" refForName="ribbon"/>
      <dgm:constr type="ctrYOff" for="ch" forName="leftArrowText" refType="h" refFor="ch" refForName="ribbon" fact="-0.08"/>
      <dgm:constr type="l" for="ch" forName="leftArrowText" refType="w" refFor="ch" refForName="ribbon" fact="0.12"/>
      <dgm:constr type="r" for="ch" forName="leftArrowText" refType="w" refFor="ch" refForName="ribbon" fact="0.45"/>
      <dgm:constr type="h" for="ch" forName="rightArrowText" refType="h" fact="0.49"/>
      <dgm:constr type="ctrY" for="ch" forName="rightArrowText" refType="ctrY" refFor="ch" refForName="ribbon"/>
      <dgm:constr type="ctrYOff" for="ch" forName="rightArrowText" refType="h" refFor="ch" refForName="ribbon" fact="0.08"/>
      <dgm:constr type="l" for="ch" forName="rightArrowText" refType="w" refFor="ch" refForName="ribbon" fact="0.5"/>
      <dgm:constr type="r" for="ch" forName="rightArrowText" refType="w" refFor="ch" refForName="ribbon" fact="0.89"/>
    </dgm:constrLst>
    <dgm:ruleLst/>
    <dgm:choose name="Name0">
      <dgm:if name="Name1" axis="ch" ptType="node" func="cnt" op="gte" val="1">
        <dgm:layoutNode name="ribbon" styleLbl="node1">
          <dgm:alg type="sp"/>
          <dgm:shape xmlns:r="http://schemas.openxmlformats.org/officeDocument/2006/relationships" type="leftRightRibbon" r:blip="">
            <dgm:adjLst/>
          </dgm:shape>
          <dgm:presOf/>
          <dgm:constrLst/>
          <dgm:ruleLst/>
        </dgm:layoutNode>
        <dgm:layoutNode name="leftArrowText" styleLbl="node1">
          <dgm:varLst>
            <dgm:chMax val="0"/>
            <dgm:bulletEnabled val="1"/>
          </dgm:varLst>
          <dgm:alg type="tx">
            <dgm:param type="txAnchorVertCh" val="mid"/>
          </dgm:alg>
          <dgm:shape xmlns:r="http://schemas.openxmlformats.org/officeDocument/2006/relationships" type="rect" r:blip="" hideGeom="1">
            <dgm:adjLst/>
          </dgm:shape>
          <dgm:choose name="Name2">
            <dgm:if name="Name3" func="var" arg="dir" op="equ" val="norm">
              <dgm:presOf axis="ch desOrSelf" ptType="node node" st="1 1" cnt="1 0"/>
            </dgm:if>
            <dgm:else name="Name4">
              <dgm:presOf axis="ch desOrSelf" ptType="node node" st="2 1" cnt="1 0"/>
            </dgm:else>
          </dgm:choose>
          <dgm:constrLst>
            <dgm:constr type="primFontSz" val="65"/>
            <dgm:constr type="tMarg" refType="primFontSz" fact="0.28"/>
            <dgm:constr type="lMarg"/>
            <dgm:constr type="bMarg" refType="primFontSz" fact="0.3"/>
            <dgm:constr type="rMarg"/>
          </dgm:constrLst>
          <dgm:ruleLst>
            <dgm:rule type="primFontSz" val="5" fact="NaN" max="NaN"/>
          </dgm:ruleLst>
        </dgm:layoutNode>
        <dgm:layoutNode name="rightArrowText" styleLbl="node1">
          <dgm:varLst>
            <dgm:chMax val="0"/>
            <dgm:bulletEnabled val="1"/>
          </dgm:varLst>
          <dgm:alg type="tx">
            <dgm:param type="txAnchorVertCh" val="mid"/>
          </dgm:alg>
          <dgm:shape xmlns:r="http://schemas.openxmlformats.org/officeDocument/2006/relationships" type="rect" r:blip="" hideGeom="1">
            <dgm:adjLst/>
          </dgm:shape>
          <dgm:choose name="Name5">
            <dgm:if name="Name6" func="var" arg="dir" op="equ" val="norm">
              <dgm:presOf axis="ch desOrSelf" ptType="node node" st="2 1" cnt="1 0"/>
            </dgm:if>
            <dgm:else name="Name7">
              <dgm:presOf axis="ch desOrSelf" ptType="node node" st="1 1" cnt="1 0"/>
            </dgm:else>
          </dgm:choose>
          <dgm:constrLst>
            <dgm:constr type="primFontSz" val="65"/>
            <dgm:constr type="tMarg" refType="primFontSz" fact="0.28"/>
            <dgm:constr type="lMarg"/>
            <dgm:constr type="bMarg" refType="primFontSz" fact="0.3"/>
            <dgm:constr type="rMarg"/>
          </dgm:constrLst>
          <dgm:ruleLst>
            <dgm:rule type="primFontSz" val="5" fact="NaN" max="NaN"/>
          </dgm:ruleLst>
        </dgm:layoutNode>
      </dgm:if>
      <dgm:else name="Name8"/>
    </dgm:choose>
  </dgm:layoutNode>
</dgm:layoutDef>
</file>

<file path=ppt/diagrams/layout3.xml><?xml version="1.0" encoding="utf-8"?>
<dgm:layoutDef xmlns:dgm="http://schemas.openxmlformats.org/drawingml/2006/diagram" xmlns:a="http://schemas.openxmlformats.org/drawingml/2006/main" uniqueId="urn:microsoft.com/office/officeart/2005/8/layout/venn1">
  <dgm:title val=""/>
  <dgm:desc val=""/>
  <dgm:catLst>
    <dgm:cat type="relationship" pri="28000"/>
    <dgm:cat type="convert" pri="19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Lst>
      <dgm:cxnLst>
        <dgm:cxn modelId="7" srcId="0" destId="1" srcOrd="0" destOrd="0"/>
        <dgm:cxn modelId="8" srcId="0" destId="2" srcOrd="1" destOrd="0"/>
        <dgm:cxn modelId="9" srcId="0" destId="3" srcOrd="2" destOrd="0"/>
        <dgm:cxn modelId="10" srcId="0" destId="4" srcOrd="3" destOrd="0"/>
      </dgm:cxnLst>
      <dgm:bg/>
      <dgm:whole/>
    </dgm:dataModel>
  </dgm:clrData>
  <dgm:layoutNode name="compositeShape">
    <dgm:varLst>
      <dgm:chMax val="7"/>
      <dgm:dir/>
      <dgm:resizeHandles val="exact"/>
    </dgm:varLst>
    <dgm:choose name="Name0">
      <dgm:if name="Name1" axis="ch" ptType="node" func="cnt" op="equ" val="1">
        <dgm:alg type="composite">
          <dgm:param type="ar" val="1"/>
        </dgm:alg>
      </dgm:if>
      <dgm:if name="Name2" axis="ch" ptType="node" func="cnt" op="equ" val="2">
        <dgm:alg type="composite">
          <dgm:param type="ar" val="1.792"/>
        </dgm:alg>
      </dgm:if>
      <dgm:if name="Name3" axis="ch" ptType="node" func="cnt" op="equ" val="3">
        <dgm:alg type="composite">
          <dgm:param type="ar" val="1"/>
        </dgm:alg>
      </dgm:if>
      <dgm:if name="Name4" axis="ch" ptType="node" func="cnt" op="equ" val="4">
        <dgm:alg type="composite">
          <dgm:param type="ar" val="1"/>
        </dgm:alg>
      </dgm:if>
      <dgm:if name="Name5" axis="ch" ptType="node" func="cnt" op="equ" val="5">
        <dgm:alg type="composite">
          <dgm:param type="ar" val="1.4"/>
        </dgm:alg>
      </dgm:if>
      <dgm:if name="Name6" axis="ch" ptType="node" func="cnt" op="equ" val="6">
        <dgm:alg type="composite">
          <dgm:param type="ar" val="1.285"/>
        </dgm:alg>
      </dgm:if>
      <dgm:if name="Name7" axis="ch" ptType="node" func="cnt" op="equ" val="7">
        <dgm:alg type="composite">
          <dgm:param type="ar" val="1.359"/>
        </dgm:alg>
      </dgm:if>
      <dgm:else name="Name8">
        <dgm:alg type="composite">
          <dgm:param type="ar" val="1.359"/>
        </dgm:alg>
      </dgm:else>
    </dgm:choose>
    <dgm:shape xmlns:r="http://schemas.openxmlformats.org/officeDocument/2006/relationships" r:blip="">
      <dgm:adjLst/>
    </dgm:shape>
    <dgm:presOf/>
    <dgm:choose name="Name9">
      <dgm:if name="Name10" axis="ch" ptType="node" func="cnt" op="equ" val="1">
        <dgm:constrLst>
          <dgm:constr type="ctrX" for="ch" forName="circ1TxSh" refType="w" fact="0.5"/>
          <dgm:constr type="ctrY" for="ch" forName="circ1TxSh" refType="h" fact="0.5"/>
          <dgm:constr type="w" for="ch" forName="circ1TxSh" refType="w"/>
          <dgm:constr type="h" for="ch" forName="circ1TxSh" refType="h"/>
          <dgm:constr type="primFontSz" for="ch" ptType="node" op="equ"/>
        </dgm:constrLst>
      </dgm:if>
      <dgm:if name="Name11" axis="ch" ptType="node" func="cnt" op="equ" val="2">
        <dgm:constrLst>
          <dgm:constr type="ctrX" for="ch" forName="circ1" refType="w" fact="0.3"/>
          <dgm:constr type="ctrY" for="ch" forName="circ1" refType="h" fact="0.5"/>
          <dgm:constr type="w" for="ch" forName="circ1" refType="w" fact="0.555"/>
          <dgm:constr type="h" for="ch" forName="circ1" refType="h" fact="0.99456"/>
          <dgm:constr type="l" for="ch" forName="circ1Tx" refType="w" fact="0.1"/>
          <dgm:constr type="t" for="ch" forName="circ1Tx" refType="h" fact="0.12"/>
          <dgm:constr type="w" for="ch" forName="circ1Tx" refType="w" fact="0.32"/>
          <dgm:constr type="h" for="ch" forName="circ1Tx" refType="h" fact="0.76"/>
          <dgm:constr type="ctrX" for="ch" forName="circ2" refType="w" fact="0.7"/>
          <dgm:constr type="ctrY" for="ch" forName="circ2" refType="h" fact="0.5"/>
          <dgm:constr type="w" for="ch" forName="circ2" refType="w" fact="0.555"/>
          <dgm:constr type="h" for="ch" forName="circ2" refType="h" fact="0.99456"/>
          <dgm:constr type="l" for="ch" forName="circ2Tx" refType="w" fact="0.58"/>
          <dgm:constr type="t" for="ch" forName="circ2Tx" refType="h" fact="0.12"/>
          <dgm:constr type="w" for="ch" forName="circ2Tx" refType="w" fact="0.32"/>
          <dgm:constr type="h" for="ch" forName="circ2Tx" refType="h" fact="0.76"/>
          <dgm:constr type="primFontSz" for="ch" ptType="node" op="equ"/>
        </dgm:constrLst>
      </dgm:if>
      <dgm:if name="Name12" axis="ch" ptType="node" func="cnt" op="equ" val="3">
        <dgm:constrLst>
          <dgm:constr type="ctrX" for="ch" forName="circ1" refType="w" fact="0.5"/>
          <dgm:constr type="ctrY" for="ch" forName="circ1" refType="w" fact="0.25"/>
          <dgm:constr type="w" for="ch" forName="circ1" refType="w" fact="0.6"/>
          <dgm:constr type="h" for="ch" forName="circ1" refType="h" fact="0.6"/>
          <dgm:constr type="l" for="ch" forName="circ1Tx" refType="w" fact="0.28"/>
          <dgm:constr type="t" for="ch" forName="circ1Tx" refType="h" fact="0.055"/>
          <dgm:constr type="w" for="ch" forName="circ1Tx" refType="w" fact="0.44"/>
          <dgm:constr type="h" for="ch" forName="circ1Tx" refType="h" fact="0.27"/>
          <dgm:constr type="ctrX" for="ch" forName="circ2" refType="w" fact="0.7165"/>
          <dgm:constr type="ctrY" for="ch" forName="circ2" refType="w" fact="0.625"/>
          <dgm:constr type="w" for="ch" forName="circ2" refType="w" fact="0.6"/>
          <dgm:constr type="h" for="ch" forName="circ2" refType="h" fact="0.6"/>
          <dgm:constr type="l" for="ch" forName="circ2Tx" refType="w" fact="0.6"/>
          <dgm:constr type="t" for="ch" forName="circ2Tx" refType="h" fact="0.48"/>
          <dgm:constr type="w" for="ch" forName="circ2Tx" refType="w" fact="0.36"/>
          <dgm:constr type="h" for="ch" forName="circ2Tx" refType="h" fact="0.33"/>
          <dgm:constr type="ctrX" for="ch" forName="circ3" refType="w" fact="0.2835"/>
          <dgm:constr type="ctrY" for="ch" forName="circ3" refType="w" fact="0.625"/>
          <dgm:constr type="w" for="ch" forName="circ3" refType="w" fact="0.6"/>
          <dgm:constr type="h" for="ch" forName="circ3" refType="h" fact="0.6"/>
          <dgm:constr type="l" for="ch" forName="circ3Tx" refType="w" fact="0.04"/>
          <dgm:constr type="t" for="ch" forName="circ3Tx" refType="h" fact="0.48"/>
          <dgm:constr type="w" for="ch" forName="circ3Tx" refType="w" fact="0.36"/>
          <dgm:constr type="h" for="ch" forName="circ3Tx" refType="h" fact="0.33"/>
          <dgm:constr type="primFontSz" for="ch" ptType="node" op="equ"/>
        </dgm:constrLst>
      </dgm:if>
      <dgm:if name="Name13" axis="ch" ptType="node" func="cnt" op="equ" val="4">
        <dgm:constrLst>
          <dgm:constr type="ctrX" for="ch" forName="circ1" refType="w" fact="0.5"/>
          <dgm:constr type="ctrY" for="ch" forName="circ1" refType="w" fact="0.27"/>
          <dgm:constr type="w" for="ch" forName="circ1" refType="w" fact="0.52"/>
          <dgm:constr type="h" for="ch" forName="circ1" refType="h" fact="0.52"/>
          <dgm:constr type="l" for="ch" forName="circ1Tx" refType="w" fact="0.3"/>
          <dgm:constr type="t" for="ch" forName="circ1Tx" refType="h" fact="0.08"/>
          <dgm:constr type="w" for="ch" forName="circ1Tx" refType="w" fact="0.4"/>
          <dgm:constr type="h" for="ch" forName="circ1Tx" refType="h" fact="0.165"/>
          <dgm:constr type="ctrX" for="ch" forName="circ2" refType="w" fact="0.73"/>
          <dgm:constr type="ctrY" for="ch" forName="circ2" refType="w" fact="0.5"/>
          <dgm:constr type="w" for="ch" forName="circ2" refType="w" fact="0.52"/>
          <dgm:constr type="h" for="ch" forName="circ2" refType="h" fact="0.52"/>
          <dgm:constr type="r" for="ch" forName="circ2Tx" refType="w" fact="0.95"/>
          <dgm:constr type="t" for="ch" forName="circ2Tx" refType="h" fact="0.3"/>
          <dgm:constr type="w" for="ch" forName="circ2Tx" refType="w" fact="0.2"/>
          <dgm:constr type="h" for="ch" forName="circ2Tx" refType="h" fact="0.4"/>
          <dgm:constr type="ctrX" for="ch" forName="circ3" refType="w" fact="0.5"/>
          <dgm:constr type="ctrY" for="ch" forName="circ3" refType="w" fact="0.73"/>
          <dgm:constr type="w" for="ch" forName="circ3" refType="w" fact="0.52"/>
          <dgm:constr type="h" for="ch" forName="circ3" refType="h" fact="0.52"/>
          <dgm:constr type="l" for="ch" forName="circ3Tx" refType="w" fact="0.3"/>
          <dgm:constr type="b" for="ch" forName="circ3Tx" refType="h" fact="0.92"/>
          <dgm:constr type="w" for="ch" forName="circ3Tx" refType="w" fact="0.4"/>
          <dgm:constr type="h" for="ch" forName="circ3Tx" refType="h" fact="0.165"/>
          <dgm:constr type="ctrX" for="ch" forName="circ4" refType="w" fact="0.27"/>
          <dgm:constr type="ctrY" for="ch" forName="circ4" refType="h" fact="0.5"/>
          <dgm:constr type="w" for="ch" forName="circ4" refType="w" fact="0.52"/>
          <dgm:constr type="h" for="ch" forName="circ4" refType="h" fact="0.52"/>
          <dgm:constr type="l" for="ch" forName="circ4Tx" refType="w" fact="0.05"/>
          <dgm:constr type="t" for="ch" forName="circ4Tx" refType="h" fact="0.3"/>
          <dgm:constr type="w" for="ch" forName="circ4Tx" refType="w" fact="0.2"/>
          <dgm:constr type="h" for="ch" forName="circ4Tx" refType="h" fact="0.4"/>
          <dgm:constr type="primFontSz" for="ch" ptType="node" op="equ"/>
        </dgm:constrLst>
      </dgm:if>
      <dgm:if name="Name14" axis="ch" ptType="node" func="cnt" op="equ" val="5">
        <dgm:constrLst>
          <dgm:constr type="ctrX" for="ch" forName="circ1" refType="w" fact="0.5"/>
          <dgm:constr type="ctrY" for="ch" forName="circ1" refType="h" fact="0.46"/>
          <dgm:constr type="w" for="ch" forName="circ1" refType="w" fact="0.25"/>
          <dgm:constr type="h" for="ch" forName="circ1" refType="h" fact="0.35"/>
          <dgm:constr type="l" for="ch" forName="circ1Tx" refType="w" fact="0.355"/>
          <dgm:constr type="t" for="ch" forName="circ1Tx"/>
          <dgm:constr type="w" for="ch" forName="circ1Tx" refType="w" fact="0.29"/>
          <dgm:constr type="h" for="ch" forName="circ1Tx" refType="h" fact="0.235"/>
          <dgm:constr type="ctrX" for="ch" forName="circ2" refType="w" fact="0.5951"/>
          <dgm:constr type="ctrY" for="ch" forName="circ2" refType="h" fact="0.5567"/>
          <dgm:constr type="w" for="ch" forName="circ2" refType="w" fact="0.25"/>
          <dgm:constr type="h" for="ch" forName="circ2" refType="h" fact="0.35"/>
          <dgm:constr type="l" for="ch" forName="circ2Tx" refType="w" fact="0.74"/>
          <dgm:constr type="t" for="ch" forName="circ2Tx" refType="h" fact="0.31"/>
          <dgm:constr type="w" for="ch" forName="circ2Tx" refType="w" fact="0.26"/>
          <dgm:constr type="h" for="ch" forName="circ2Tx" refType="h" fact="0.255"/>
          <dgm:constr type="ctrX" for="ch" forName="circ3" refType="w" fact="0.5588"/>
          <dgm:constr type="ctrY" for="ch" forName="circ3" refType="h" fact="0.7133"/>
          <dgm:constr type="w" for="ch" forName="circ3" refType="w" fact="0.25"/>
          <dgm:constr type="h" for="ch" forName="circ3" refType="h" fact="0.35"/>
          <dgm:constr type="l" for="ch" forName="circ3Tx" refType="w" fact="0.7"/>
          <dgm:constr type="t" for="ch" forName="circ3Tx" refType="h" fact="0.745"/>
          <dgm:constr type="w" for="ch" forName="circ3Tx" refType="w" fact="0.26"/>
          <dgm:constr type="h" for="ch" forName="circ3Tx" refType="h" fact="0.255"/>
          <dgm:constr type="ctrX" for="ch" forName="circ4" refType="w" fact="0.4412"/>
          <dgm:constr type="ctrY" for="ch" forName="circ4" refType="h" fact="0.7133"/>
          <dgm:constr type="w" for="ch" forName="circ4" refType="w" fact="0.25"/>
          <dgm:constr type="h" for="ch" forName="circ4" refType="h" fact="0.35"/>
          <dgm:constr type="l" for="ch" forName="circ4Tx" refType="w" fact="0.04"/>
          <dgm:constr type="t" for="ch" forName="circ4Tx" refType="h" fact="0.745"/>
          <dgm:constr type="w" for="ch" forName="circ4Tx" refType="w" fact="0.26"/>
          <dgm:constr type="h" for="ch" forName="circ4Tx" refType="h" fact="0.255"/>
          <dgm:constr type="ctrX" for="ch" forName="circ5" refType="w" fact="0.4049"/>
          <dgm:constr type="ctrY" for="ch" forName="circ5" refType="h" fact="0.5567"/>
          <dgm:constr type="w" for="ch" forName="circ5" refType="w" fact="0.25"/>
          <dgm:constr type="h" for="ch" forName="circ5" refType="h" fact="0.35"/>
          <dgm:constr type="l" for="ch" forName="circ5Tx"/>
          <dgm:constr type="t" for="ch" forName="circ5Tx" refType="h" fact="0.31"/>
          <dgm:constr type="w" for="ch" forName="circ5Tx" refType="w" fact="0.26"/>
          <dgm:constr type="h" for="ch" forName="circ5Tx" refType="h" fact="0.255"/>
          <dgm:constr type="primFontSz" for="ch" ptType="node" op="equ"/>
        </dgm:constrLst>
      </dgm:if>
      <dgm:if name="Name15" axis="ch" ptType="node" func="cnt" op="equ" val="6">
        <dgm:constrLst>
          <dgm:constr type="ctrX" for="ch" forName="circ1" refType="w" fact="0.5"/>
          <dgm:constr type="ctrY" for="ch" forName="circ1" refType="h" fact="0.3844"/>
          <dgm:constr type="w" for="ch" forName="circ1" refType="w" fact="0.24"/>
          <dgm:constr type="h" for="ch" forName="circ1" refType="h" fact="0.3084"/>
          <dgm:constr type="l" for="ch" forName="circ1Tx" refType="w" fact="0.35"/>
          <dgm:constr type="t" for="ch" forName="circ1Tx"/>
          <dgm:constr type="w" for="ch" forName="circ1Tx" refType="w" fact="0.3"/>
          <dgm:constr type="h" for="ch" forName="circ1Tx" refType="h" fact="0.21"/>
          <dgm:constr type="ctrX" for="ch" forName="circ2" refType="w" fact="0.5779"/>
          <dgm:constr type="ctrY" for="ch" forName="circ2" refType="h" fact="0.4422"/>
          <dgm:constr type="w" for="ch" forName="circ2" refType="w" fact="0.24"/>
          <dgm:constr type="h" for="ch" forName="circ2" refType="h" fact="0.3084"/>
          <dgm:constr type="l" for="ch" forName="circ2Tx" refType="w" fact="0.7157"/>
          <dgm:constr type="t" for="ch" forName="circ2Tx" refType="h" fact="0.2"/>
          <dgm:constr type="w" for="ch" forName="circ2Tx" refType="w" fact="0.2843"/>
          <dgm:constr type="h" for="ch" forName="circ2Tx" refType="h" fact="0.23"/>
          <dgm:constr type="ctrX" for="ch" forName="circ3" refType="w" fact="0.5779"/>
          <dgm:constr type="ctrY" for="ch" forName="circ3" refType="h" fact="0.5578"/>
          <dgm:constr type="w" for="ch" forName="circ3" refType="w" fact="0.24"/>
          <dgm:constr type="h" for="ch" forName="circ3" refType="h" fact="0.3084"/>
          <dgm:constr type="l" for="ch" forName="circ3Tx" refType="w" fact="0.7157"/>
          <dgm:constr type="t" for="ch" forName="circ3Tx" refType="h" fact="0.543"/>
          <dgm:constr type="w" for="ch" forName="circ3Tx" refType="w" fact="0.2843"/>
          <dgm:constr type="h" for="ch" forName="circ3Tx" refType="h" fact="0.257"/>
          <dgm:constr type="ctrX" for="ch" forName="circ4" refType="w" fact="0.5"/>
          <dgm:constr type="ctrY" for="ch" forName="circ4" refType="h" fact="0.6157"/>
          <dgm:constr type="w" for="ch" forName="circ4" refType="w" fact="0.24"/>
          <dgm:constr type="h" for="ch" forName="circ4" refType="h" fact="0.3084"/>
          <dgm:constr type="l" for="ch" forName="circ4Tx" refType="w" fact="0.35"/>
          <dgm:constr type="t" for="ch" forName="circ4Tx" refType="h" fact="0.79"/>
          <dgm:constr type="w" for="ch" forName="circ4Tx" refType="w" fact="0.3"/>
          <dgm:constr type="h" for="ch" forName="circ4Tx" refType="h" fact="0.21"/>
          <dgm:constr type="ctrX" for="ch" forName="circ5" refType="w" fact="0.4221"/>
          <dgm:constr type="ctrY" for="ch" forName="circ5" refType="h" fact="0.5578"/>
          <dgm:constr type="w" for="ch" forName="circ5" refType="w" fact="0.24"/>
          <dgm:constr type="h" for="ch" forName="circ5" refType="h" fact="0.3084"/>
          <dgm:constr type="l" for="ch" forName="circ5Tx" refType="w" fact="0"/>
          <dgm:constr type="t" for="ch" forName="circ5Tx" refType="h" fact="0.543"/>
          <dgm:constr type="w" for="ch" forName="circ5Tx" refType="w" fact="0.2843"/>
          <dgm:constr type="h" for="ch" forName="circ5Tx" refType="h" fact="0.257"/>
          <dgm:constr type="ctrX" for="ch" forName="circ6" refType="w" fact="0.4221"/>
          <dgm:constr type="ctrY" for="ch" forName="circ6" refType="h" fact="0.4422"/>
          <dgm:constr type="w" for="ch" forName="circ6" refType="w" fact="0.24"/>
          <dgm:constr type="h" for="ch" forName="circ6" refType="h" fact="0.3084"/>
          <dgm:constr type="l" for="ch" forName="circ6Tx" refType="w" fact="0"/>
          <dgm:constr type="t" for="ch" forName="circ6Tx" refType="h" fact="0.2"/>
          <dgm:constr type="w" for="ch" forName="circ6Tx" refType="w" fact="0.2843"/>
          <dgm:constr type="h" for="ch" forName="circ6Tx" refType="h" fact="0.257"/>
          <dgm:constr type="primFontSz" for="ch" ptType="node" op="equ"/>
        </dgm:constrLst>
      </dgm:if>
      <dgm:else name="Name16">
        <dgm:constrLst>
          <dgm:constr type="ctrX" for="ch" forName="circ1" refType="w" fact="0.5"/>
          <dgm:constr type="ctrY" for="ch" forName="circ1" refType="h" fact="0.4177"/>
          <dgm:constr type="w" for="ch" forName="circ1" refType="w" fact="0.24"/>
          <dgm:constr type="h" for="ch" forName="circ1" refType="h" fact="0.3262"/>
          <dgm:constr type="l" for="ch" forName="circ1Tx" refType="w" fact="0.3625"/>
          <dgm:constr type="t" for="ch" forName="circ1Tx"/>
          <dgm:constr type="w" for="ch" forName="circ1Tx" refType="w" fact="0.275"/>
          <dgm:constr type="h" for="ch" forName="circ1Tx" refType="h" fact="0.2"/>
          <dgm:constr type="ctrX" for="ch" forName="circ2" refType="w" fact="0.5704"/>
          <dgm:constr type="ctrY" for="ch" forName="circ2" refType="h" fact="0.4637"/>
          <dgm:constr type="w" for="ch" forName="circ2" refType="w" fact="0.24"/>
          <dgm:constr type="h" for="ch" forName="circ2" refType="h" fact="0.3262"/>
          <dgm:constr type="l" for="ch" forName="circ2Tx" refType="w" fact="0.72"/>
          <dgm:constr type="t" for="ch" forName="circ2Tx" refType="h" fact="0.19"/>
          <dgm:constr type="w" for="ch" forName="circ2Tx" refType="w" fact="0.26"/>
          <dgm:constr type="h" for="ch" forName="circ2Tx" refType="h" fact="0.22"/>
          <dgm:constr type="ctrX" for="ch" forName="circ3" refType="w" fact="0.5877"/>
          <dgm:constr type="ctrY" for="ch" forName="circ3" refType="h" fact="0.5672"/>
          <dgm:constr type="w" for="ch" forName="circ3" refType="w" fact="0.24"/>
          <dgm:constr type="h" for="ch" forName="circ3" refType="h" fact="0.3262"/>
          <dgm:constr type="l" for="ch" forName="circ3Tx" refType="w" fact="0.745"/>
          <dgm:constr type="t" for="ch" forName="circ3Tx" refType="h" fact="0.47"/>
          <dgm:constr type="w" for="ch" forName="circ3Tx" refType="w" fact="0.255"/>
          <dgm:constr type="h" for="ch" forName="circ3Tx" refType="h" fact="0.235"/>
          <dgm:constr type="ctrX" for="ch" forName="circ4" refType="w" fact="0.539"/>
          <dgm:constr type="ctrY" for="ch" forName="circ4" refType="h" fact="0.6502"/>
          <dgm:constr type="w" for="ch" forName="circ4" refType="w" fact="0.24"/>
          <dgm:constr type="h" for="ch" forName="circ4" refType="h" fact="0.3262"/>
          <dgm:constr type="l" for="ch" forName="circ4Tx" refType="w" fact="0.635"/>
          <dgm:constr type="t" for="ch" forName="circ4Tx" refType="h" fact="0.785"/>
          <dgm:constr type="w" for="ch" forName="circ4Tx" refType="w" fact="0.275"/>
          <dgm:constr type="h" for="ch" forName="circ4Tx" refType="h" fact="0.215"/>
          <dgm:constr type="ctrX" for="ch" forName="circ5" refType="w" fact="0.461"/>
          <dgm:constr type="ctrY" for="ch" forName="circ5" refType="h" fact="0.6502"/>
          <dgm:constr type="w" for="ch" forName="circ5" refType="w" fact="0.24"/>
          <dgm:constr type="h" for="ch" forName="circ5" refType="h" fact="0.3262"/>
          <dgm:constr type="l" for="ch" forName="circ5Tx" refType="w" fact="0.09"/>
          <dgm:constr type="t" for="ch" forName="circ5Tx" refType="h" fact="0.785"/>
          <dgm:constr type="w" for="ch" forName="circ5Tx" refType="w" fact="0.275"/>
          <dgm:constr type="h" for="ch" forName="circ5Tx" refType="h" fact="0.215"/>
          <dgm:constr type="ctrX" for="ch" forName="circ6" refType="w" fact="0.4123"/>
          <dgm:constr type="ctrY" for="ch" forName="circ6" refType="h" fact="0.5672"/>
          <dgm:constr type="w" for="ch" forName="circ6" refType="w" fact="0.24"/>
          <dgm:constr type="h" for="ch" forName="circ6" refType="h" fact="0.3262"/>
          <dgm:constr type="l" for="ch" forName="circ6Tx"/>
          <dgm:constr type="t" for="ch" forName="circ6Tx" refType="h" fact="0.47"/>
          <dgm:constr type="w" for="ch" forName="circ6Tx" refType="w" fact="0.255"/>
          <dgm:constr type="h" for="ch" forName="circ6Tx" refType="h" fact="0.235"/>
          <dgm:constr type="ctrX" for="ch" forName="circ7" refType="w" fact="0.4296"/>
          <dgm:constr type="ctrY" for="ch" forName="circ7" refType="h" fact="0.4637"/>
          <dgm:constr type="w" for="ch" forName="circ7" refType="w" fact="0.24"/>
          <dgm:constr type="h" for="ch" forName="circ7" refType="h" fact="0.3262"/>
          <dgm:constr type="l" for="ch" forName="circ7Tx" refType="w" fact="0.02"/>
          <dgm:constr type="t" for="ch" forName="circ7Tx" refType="h" fact="0.19"/>
          <dgm:constr type="w" for="ch" forName="circ7Tx" refType="w" fact="0.26"/>
          <dgm:constr type="h" for="ch" forName="circ7Tx" refType="h" fact="0.22"/>
          <dgm:constr type="primFontSz" for="ch" ptType="node" op="equ"/>
        </dgm:constrLst>
      </dgm:else>
    </dgm:choose>
    <dgm:ruleLst/>
    <dgm:forEach name="Name17" axis="ch" ptType="node" cnt="1">
      <dgm:choose name="Name18">
        <dgm:if name="Name19" axis="root ch" ptType="all node" func="cnt" op="equ" val="1">
          <dgm:layoutNode name="circ1TxSh" styleLbl="vennNode1">
            <dgm:alg type="tx">
              <dgm:param type="txAnchorHorzCh" val="ctr"/>
              <dgm:param type="txAnchorVertCh" val="mid"/>
            </dgm:alg>
            <dgm:shape xmlns:r="http://schemas.openxmlformats.org/officeDocument/2006/relationships" type="ellipse" r:blip="">
              <dgm:adjLst/>
            </dgm:shape>
            <dgm:choose name="Name20">
              <dgm:if name="Name21" func="var" arg="dir" op="equ" val="norm">
                <dgm:choose name="Name22">
                  <dgm:if name="Name23" axis="root ch" ptType="all node" func="cnt" op="lte" val="4">
                    <dgm:presOf axis="desOrSelf" ptType="node"/>
                  </dgm:if>
                  <dgm:else name="Name24">
                    <dgm:presOf/>
                  </dgm:else>
                </dgm:choose>
              </dgm:if>
              <dgm:else name="Name25">
                <dgm:choose name="Name26">
                  <dgm:if name="Name27" axis="root ch" ptType="all node" func="cnt" op="equ" val="2">
                    <dgm:presOf axis="root ch desOrSelf" ptType="all node node" st="1 2 1" cnt="1 1 0"/>
                  </dgm:if>
                  <dgm:else name="Name28">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if>
        <dgm:else name="Name29">
          <dgm:layoutNode name="circ1" styleLbl="vennNode1">
            <dgm:alg type="sp"/>
            <dgm:shape xmlns:r="http://schemas.openxmlformats.org/officeDocument/2006/relationships" type="ellipse" r:blip="">
              <dgm:adjLst/>
            </dgm:shape>
            <dgm:choose name="Name30">
              <dgm:if name="Name31" func="var" arg="dir" op="equ" val="norm">
                <dgm:choose name="Name32">
                  <dgm:if name="Name33" axis="root ch" ptType="all node" func="cnt" op="lte" val="4">
                    <dgm:presOf axis="desOrSelf" ptType="node"/>
                  </dgm:if>
                  <dgm:else name="Name34">
                    <dgm:presOf/>
                  </dgm:else>
                </dgm:choose>
              </dgm:if>
              <dgm:else name="Name35">
                <dgm:choose name="Name36">
                  <dgm:if name="Name37" axis="root ch" ptType="all node" func="cnt" op="equ" val="2">
                    <dgm:presOf axis="root ch desOrSelf" ptType="all node node" st="1 2 1" cnt="1 1 0"/>
                  </dgm:if>
                  <dgm:else name="Name38">
                    <dgm:choose name="Name39">
                      <dgm:if name="Name40" axis="root ch" ptType="all node" func="cnt" op="lte" val="4">
                        <dgm:presOf axis="desOrSelf" ptType="node"/>
                      </dgm:if>
                      <dgm:else name="Name41">
                        <dgm:presOf/>
                      </dgm:else>
                    </dgm:choose>
                  </dgm:else>
                </dgm:choose>
              </dgm:else>
            </dgm:choose>
            <dgm:constrLst/>
            <dgm:ruleLst/>
          </dgm:layoutNode>
          <dgm:layoutNode name="circ1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42">
              <dgm:if name="Name43" func="var" arg="dir" op="equ" val="norm">
                <dgm:presOf axis="desOrSelf" ptType="node"/>
              </dgm:if>
              <dgm:else name="Name44">
                <dgm:choose name="Name45">
                  <dgm:if name="Name46" axis="root ch" ptType="all node" func="cnt" op="equ" val="2">
                    <dgm:presOf axis="root ch desOrSelf" ptType="all node node" st="1 2 1" cnt="1 1 0"/>
                  </dgm:if>
                  <dgm:else name="Name47">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else>
      </dgm:choose>
    </dgm:forEach>
    <dgm:forEach name="Name48" axis="ch" ptType="node" st="2" cnt="1">
      <dgm:layoutNode name="circ2" styleLbl="vennNode1">
        <dgm:alg type="sp"/>
        <dgm:shape xmlns:r="http://schemas.openxmlformats.org/officeDocument/2006/relationships" type="ellipse" r:blip="">
          <dgm:adjLst/>
        </dgm:shape>
        <dgm:choose name="Name49">
          <dgm:if name="Name50" func="var" arg="dir" op="equ" val="norm">
            <dgm:choose name="Name51">
              <dgm:if name="Name52" axis="root ch" ptType="all node" func="cnt" op="lte" val="4">
                <dgm:presOf axis="desOrSelf" ptType="node"/>
              </dgm:if>
              <dgm:else name="Name53">
                <dgm:presOf/>
              </dgm:else>
            </dgm:choose>
          </dgm:if>
          <dgm:else name="Name54">
            <dgm:choose name="Name55">
              <dgm:if name="Name56" axis="root ch" ptType="all node" func="cnt" op="equ" val="2">
                <dgm:presOf axis="root ch desOrSelf" ptType="all node node" st="1 1 1" cnt="1 1 0"/>
              </dgm:if>
              <dgm:if name="Name57" axis="root ch" ptType="all node" func="cnt" op="equ" val="3">
                <dgm:presOf axis="root ch desOrSelf" ptType="all node node" st="1 3 1" cnt="1 1 0"/>
              </dgm:if>
              <dgm:if name="Name58" axis="root ch" ptType="all node" func="cnt" op="equ" val="4">
                <dgm:presOf axis="root ch desOrSelf" ptType="all node node" st="1 4 1" cnt="1 1 0"/>
              </dgm:if>
              <dgm:else name="Name59">
                <dgm:presOf/>
              </dgm:else>
            </dgm:choose>
          </dgm:else>
        </dgm:choose>
        <dgm:constrLst/>
        <dgm:ruleLst/>
      </dgm:layoutNode>
      <dgm:layoutNode name="circ2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60">
          <dgm:if name="Name61" func="var" arg="dir" op="equ" val="norm">
            <dgm:presOf axis="desOrSelf" ptType="node"/>
          </dgm:if>
          <dgm:else name="Name62">
            <dgm:choose name="Name63">
              <dgm:if name="Name64" axis="root ch" ptType="all node" func="cnt" op="equ" val="2">
                <dgm:presOf axis="root ch desOrSelf" ptType="all node node" st="1 1 1" cnt="1 1 0"/>
              </dgm:if>
              <dgm:if name="Name65" axis="root ch" ptType="all node" func="cnt" op="equ" val="3">
                <dgm:presOf axis="root ch desOrSelf" ptType="all node node" st="1 3 1" cnt="1 1 0"/>
              </dgm:if>
              <dgm:if name="Name66" axis="root ch" ptType="all node" func="cnt" op="equ" val="4">
                <dgm:presOf axis="root ch desOrSelf" ptType="all node node" st="1 4 1" cnt="1 1 0"/>
              </dgm:if>
              <dgm:if name="Name67" axis="root ch" ptType="all node" func="cnt" op="equ" val="5">
                <dgm:presOf axis="root ch desOrSelf" ptType="all node node" st="1 5 1" cnt="1 1 0"/>
              </dgm:if>
              <dgm:if name="Name68" axis="root ch" ptType="all node" func="cnt" op="equ" val="6">
                <dgm:presOf axis="root ch desOrSelf" ptType="all node node" st="1 6 1" cnt="1 1 0"/>
              </dgm:if>
              <dgm:else name="Name69">
                <dgm:presOf axis="root ch desOrSelf" ptType="all node node" st="1 7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70" axis="ch" ptType="node" st="3" cnt="1">
      <dgm:layoutNode name="circ3" styleLbl="vennNode1">
        <dgm:alg type="sp"/>
        <dgm:shape xmlns:r="http://schemas.openxmlformats.org/officeDocument/2006/relationships" type="ellipse" r:blip="">
          <dgm:adjLst/>
        </dgm:shape>
        <dgm:choose name="Name71">
          <dgm:if name="Name72" func="var" arg="dir" op="equ" val="norm">
            <dgm:choose name="Name73">
              <dgm:if name="Name74" axis="root ch" ptType="all node" func="cnt" op="lte" val="4">
                <dgm:presOf axis="desOrSelf" ptType="node"/>
              </dgm:if>
              <dgm:else name="Name75">
                <dgm:presOf/>
              </dgm:else>
            </dgm:choose>
          </dgm:if>
          <dgm:else name="Name76">
            <dgm:choose name="Name77">
              <dgm:if name="Name78" axis="root ch" ptType="all node" func="cnt" op="equ" val="3">
                <dgm:presOf axis="root ch desOrSelf" ptType="all node node" st="1 2 1" cnt="1 1 0"/>
              </dgm:if>
              <dgm:if name="Name79" axis="root ch" ptType="all node" func="cnt" op="equ" val="4">
                <dgm:presOf axis="root ch desOrSelf" ptType="all node node" st="1 3 1" cnt="1 1 0"/>
              </dgm:if>
              <dgm:else name="Name80">
                <dgm:presOf/>
              </dgm:else>
            </dgm:choose>
          </dgm:else>
        </dgm:choose>
        <dgm:constrLst/>
        <dgm:ruleLst/>
      </dgm:layoutNode>
      <dgm:layoutNode name="circ3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81">
          <dgm:if name="Name82" func="var" arg="dir" op="equ" val="norm">
            <dgm:presOf axis="desOrSelf" ptType="node"/>
          </dgm:if>
          <dgm:else name="Name83">
            <dgm:choose name="Name84">
              <dgm:if name="Name85" axis="root ch" ptType="all node" func="cnt" op="equ" val="3">
                <dgm:presOf axis="root ch desOrSelf" ptType="all node node" st="1 2 1" cnt="1 1 0"/>
              </dgm:if>
              <dgm:if name="Name86" axis="root ch" ptType="all node" func="cnt" op="equ" val="4">
                <dgm:presOf axis="root ch desOrSelf" ptType="all node node" st="1 3 1" cnt="1 1 0"/>
              </dgm:if>
              <dgm:if name="Name87" axis="root ch" ptType="all node" func="cnt" op="equ" val="5">
                <dgm:presOf axis="root ch desOrSelf" ptType="all node node" st="1 4 1" cnt="1 1 0"/>
              </dgm:if>
              <dgm:if name="Name88" axis="root ch" ptType="all node" func="cnt" op="equ" val="6">
                <dgm:presOf axis="root ch desOrSelf" ptType="all node node" st="1 5 1" cnt="1 1 0"/>
              </dgm:if>
              <dgm:else name="Name89">
                <dgm:presOf axis="root ch desOrSelf" ptType="all node node" st="1 6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90" axis="ch" ptType="node" st="4" cnt="1">
      <dgm:layoutNode name="circ4" styleLbl="vennNode1">
        <dgm:alg type="sp"/>
        <dgm:shape xmlns:r="http://schemas.openxmlformats.org/officeDocument/2006/relationships" type="ellipse" r:blip="">
          <dgm:adjLst/>
        </dgm:shape>
        <dgm:choose name="Name91">
          <dgm:if name="Name92" func="var" arg="dir" op="equ" val="norm">
            <dgm:choose name="Name93">
              <dgm:if name="Name94" axis="root ch" ptType="all node" func="cnt" op="lte" val="4">
                <dgm:presOf axis="desOrSelf" ptType="node"/>
              </dgm:if>
              <dgm:else name="Name95">
                <dgm:presOf/>
              </dgm:else>
            </dgm:choose>
          </dgm:if>
          <dgm:else name="Name96">
            <dgm:choose name="Name97">
              <dgm:if name="Name98" axis="root ch" ptType="all node" func="cnt" op="equ" val="4">
                <dgm:presOf axis="root ch desOrSelf" ptType="all node node" st="1 2 1" cnt="1 1 0"/>
              </dgm:if>
              <dgm:else name="Name99">
                <dgm:presOf/>
              </dgm:else>
            </dgm:choose>
          </dgm:else>
        </dgm:choose>
        <dgm:constrLst/>
        <dgm:ruleLst/>
      </dgm:layoutNode>
      <dgm:layoutNode name="circ4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0">
          <dgm:if name="Name101" func="var" arg="dir" op="equ" val="norm">
            <dgm:presOf axis="desOrSelf" ptType="node"/>
          </dgm:if>
          <dgm:else name="Name102">
            <dgm:choose name="Name103">
              <dgm:if name="Name104" axis="root ch" ptType="all node" func="cnt" op="equ" val="4">
                <dgm:presOf axis="root ch desOrSelf" ptType="all node node" st="1 2 1" cnt="1 1 0"/>
              </dgm:if>
              <dgm:if name="Name105" axis="root ch" ptType="all node" func="cnt" op="equ" val="5">
                <dgm:presOf axis="root ch desOrSelf" ptType="all node node" st="1 3 1" cnt="1 1 0"/>
              </dgm:if>
              <dgm:if name="Name106" axis="root ch" ptType="all node" func="cnt" op="equ" val="6">
                <dgm:presOf axis="root ch desOrSelf" ptType="all node node" st="1 4 1" cnt="1 1 0"/>
              </dgm:if>
              <dgm:else name="Name107">
                <dgm:presOf axis="root ch desOrSelf" ptType="all node node" st="1 5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08" axis="ch" ptType="node" st="5" cnt="1">
      <dgm:layoutNode name="circ5" styleLbl="vennNode1">
        <dgm:alg type="sp"/>
        <dgm:shape xmlns:r="http://schemas.openxmlformats.org/officeDocument/2006/relationships" type="ellipse" r:blip="">
          <dgm:adjLst/>
        </dgm:shape>
        <dgm:presOf/>
        <dgm:constrLst/>
        <dgm:ruleLst/>
      </dgm:layoutNode>
      <dgm:layoutNode name="circ5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9">
          <dgm:if name="Name110" func="var" arg="dir" op="equ" val="norm">
            <dgm:presOf axis="desOrSelf" ptType="node"/>
          </dgm:if>
          <dgm:else name="Name111">
            <dgm:choose name="Name112">
              <dgm:if name="Name113" axis="root ch" ptType="all node" func="cnt" op="equ" val="5">
                <dgm:presOf axis="root ch desOrSelf" ptType="all node node" st="1 2 1" cnt="1 1 0"/>
              </dgm:if>
              <dgm:if name="Name114" axis="root ch" ptType="all node" func="cnt" op="equ" val="6">
                <dgm:presOf axis="root ch desOrSelf" ptType="all node node" st="1 3 1" cnt="1 1 0"/>
              </dgm:if>
              <dgm:else name="Name115">
                <dgm:presOf axis="root ch desOrSelf" ptType="all node node" st="1 4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16" axis="ch" ptType="node" st="6" cnt="1">
      <dgm:layoutNode name="circ6" styleLbl="vennNode1">
        <dgm:alg type="sp"/>
        <dgm:shape xmlns:r="http://schemas.openxmlformats.org/officeDocument/2006/relationships" type="ellipse" r:blip="">
          <dgm:adjLst/>
        </dgm:shape>
        <dgm:presOf/>
        <dgm:constrLst/>
        <dgm:ruleLst/>
      </dgm:layoutNode>
      <dgm:layoutNode name="circ6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17">
          <dgm:if name="Name118" func="var" arg="dir" op="equ" val="norm">
            <dgm:presOf axis="desOrSelf" ptType="node"/>
          </dgm:if>
          <dgm:else name="Name119">
            <dgm:choose name="Name120">
              <dgm:if name="Name121" axis="root ch" ptType="all node" func="cnt" op="equ" val="6">
                <dgm:presOf axis="root ch desOrSelf" ptType="all node node" st="1 2 1" cnt="1 1 0"/>
              </dgm:if>
              <dgm:else name="Name122">
                <dgm:presOf axis="root ch desOrSelf" ptType="all node node" st="1 3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23" axis="ch" ptType="node" st="7" cnt="1">
      <dgm:layoutNode name="circ7" styleLbl="vennNode1">
        <dgm:alg type="sp"/>
        <dgm:shape xmlns:r="http://schemas.openxmlformats.org/officeDocument/2006/relationships" type="ellipse" r:blip="">
          <dgm:adjLst/>
        </dgm:shape>
        <dgm:presOf/>
        <dgm:constrLst/>
        <dgm:ruleLst/>
      </dgm:layoutNode>
      <dgm:layoutNode name="circ7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24">
          <dgm:if name="Name125" func="var" arg="dir" op="equ" val="norm">
            <dgm:presOf axis="desOrSelf" ptType="node"/>
          </dgm:if>
          <dgm:else name="Name126">
            <dgm:presOf axis="root ch desOrSelf" ptType="all node node" st="1 2 1" cnt="1 1 0"/>
          </dgm:else>
        </dgm:choose>
        <dgm:constrLst>
          <dgm:constr type="tMarg"/>
          <dgm:constr type="bMarg"/>
          <dgm:constr type="lMarg"/>
          <dgm:constr type="rMarg"/>
          <dgm:constr type="primFontSz" val="65"/>
        </dgm:constrLst>
        <dgm:ruleLst>
          <dgm:rule type="primFontSz" val="5" fact="NaN" max="NaN"/>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5">
  <dgm:title val=""/>
  <dgm:desc val=""/>
  <dgm:catLst>
    <dgm:cat type="3D" pri="11500"/>
  </dgm:catLst>
  <dgm:scene3d>
    <a:camera prst="isometricOffAxis2Left" zoom="95000"/>
    <a:lightRig rig="flat" dir="t"/>
  </dgm:scene3d>
  <dgm:styleLbl name="node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extrusionH="381000" contourW="38100" prstMaterial="matte">
      <a:contourClr>
        <a:schemeClr val="lt1"/>
      </a:contourClr>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z="5715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dgm:scene3d>
    <dgm:sp3d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dgm:scene3d>
    <dgm:sp3d z="-381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dgm:scene3d>
    <dgm:sp3d z="-52400" extrusionH="1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z="-38100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extrusionH="381000" prstMaterial="matte"/>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z="-400500" extrusionH="63500" prstMaterial="matte"/>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z="57150" extrusionH="12700" prstMaterial="flat">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extrusionH="12700" prstMaterial="flat">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dgm:scene3d>
    <dgm:sp3d z="-63500" extrusionH="63500" prstMaterial="matte"/>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dgm:style>
  </dgm:styleLbl>
  <dgm:styleLbl name="bgAccFollowNode1">
    <dgm:scene3d>
      <a:camera prst="orthographicFront"/>
      <a:lightRig rig="threePt" dir="t"/>
    </dgm:scene3d>
    <dgm:sp3d z="-400500" extrusionH="63500" contourW="12700" prstMaterial="matte">
      <a:contourClr>
        <a:schemeClr val="lt1"/>
      </a:contourClr>
    </dgm:sp3d>
    <dgm:txPr/>
    <dgm:style>
      <a:lnRef idx="0">
        <a:scrgbClr r="0" g="0" b="0"/>
      </a:lnRef>
      <a:fillRef idx="1">
        <a:scrgbClr r="0" g="0" b="0"/>
      </a:fillRef>
      <a:effectRef idx="2">
        <a:scrgbClr r="0" g="0" b="0"/>
      </a:effectRef>
      <a:fontRef idx="minor"/>
    </dgm:style>
  </dgm:styleLbl>
  <dgm:styleLbl name="fgAcc0">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40050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trBgShp">
    <dgm:scene3d>
      <a:camera prst="orthographicFront"/>
      <a:lightRig rig="threePt" dir="t"/>
    </dgm:scene3d>
    <dgm:sp3d z="-4005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715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MY"/>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6E2D449A-3F2E-406A-8908-072B1F914D2E}" type="datetimeFigureOut">
              <a:rPr lang="en-US" smtClean="0"/>
              <a:pPr/>
              <a:t>6/7/12</a:t>
            </a:fld>
            <a:endParaRPr lang="en-MY"/>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MY"/>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MY"/>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MY"/>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18D8F145-1420-4FA8-9AA5-BE2D1D6B89D9}" type="slidenum">
              <a:rPr lang="en-MY" smtClean="0"/>
              <a:pPr/>
              <a:t>‹#›</a:t>
            </a:fld>
            <a:endParaRPr lang="en-MY"/>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7.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8.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9.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0.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1.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2.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3.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4.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5.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6.xml"/></Relationships>
</file>

<file path=ppt/notesSlides/_rels/notesSlide3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7.xml"/></Relationships>
</file>

<file path=ppt/notesSlides/_rels/notesSlide3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8.xml"/></Relationships>
</file>

<file path=ppt/notesSlides/_rels/notesSlide3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9.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4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0.xml"/></Relationships>
</file>

<file path=ppt/notesSlides/_rels/notesSlide4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1.xml"/></Relationships>
</file>

<file path=ppt/notesSlides/_rels/notesSlide4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2.xml"/></Relationships>
</file>

<file path=ppt/notesSlides/_rels/notesSlide4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3.xml"/></Relationships>
</file>

<file path=ppt/notesSlides/_rels/notesSlide4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4.xml"/></Relationships>
</file>

<file path=ppt/notesSlides/_rels/notesSlide4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5.xml"/></Relationships>
</file>

<file path=ppt/notesSlides/_rels/notesSlide4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6.xml"/></Relationships>
</file>

<file path=ppt/notesSlides/_rels/notesSlide4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7.xml"/></Relationships>
</file>

<file path=ppt/notesSlides/_rels/notesSlide4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8.xml"/></Relationships>
</file>

<file path=ppt/notesSlides/_rels/notesSlide4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9.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5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0.xml"/></Relationships>
</file>

<file path=ppt/notesSlides/_rels/notesSlide5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1.xml"/></Relationships>
</file>

<file path=ppt/notesSlides/_rels/notesSlide5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2.xml"/></Relationships>
</file>

<file path=ppt/notesSlides/_rels/notesSlide5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3.xml"/></Relationships>
</file>

<file path=ppt/notesSlides/_rels/notesSlide5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4.xml"/></Relationships>
</file>

<file path=ppt/notesSlides/_rels/notesSlide5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5.xml"/></Relationships>
</file>

<file path=ppt/notesSlides/_rels/notesSlide5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6.xml"/></Relationships>
</file>

<file path=ppt/notesSlides/_rels/notesSlide5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7.xml"/></Relationships>
</file>

<file path=ppt/notesSlides/_rels/notesSlide5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8.xml"/></Relationships>
</file>

<file path=ppt/notesSlides/_rels/notesSlide5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9.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6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0.xml"/></Relationships>
</file>

<file path=ppt/notesSlides/_rels/notesSlide6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1.xml"/></Relationships>
</file>

<file path=ppt/notesSlides/_rels/notesSlide6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2.xml"/></Relationships>
</file>

<file path=ppt/notesSlides/_rels/notesSlide6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3.xml"/></Relationships>
</file>

<file path=ppt/notesSlides/_rels/notesSlide6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4.xml"/></Relationships>
</file>

<file path=ppt/notesSlides/_rels/notesSlide6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5.xml"/></Relationships>
</file>

<file path=ppt/notesSlides/_rels/notesSlide6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6.xml"/></Relationships>
</file>

<file path=ppt/notesSlides/_rels/notesSlide6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7.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MY"/>
          </a:p>
        </p:txBody>
      </p:sp>
      <p:sp>
        <p:nvSpPr>
          <p:cNvPr id="4" name="Slide Number Placeholder 3"/>
          <p:cNvSpPr>
            <a:spLocks noGrp="1"/>
          </p:cNvSpPr>
          <p:nvPr>
            <p:ph type="sldNum" sz="quarter" idx="10"/>
          </p:nvPr>
        </p:nvSpPr>
        <p:spPr/>
        <p:txBody>
          <a:bodyPr/>
          <a:lstStyle/>
          <a:p>
            <a:pPr>
              <a:defRPr/>
            </a:pPr>
            <a:fld id="{663AEBD2-FBBF-4437-A6E8-A956898F29E5}" type="slidenum">
              <a:rPr lang="en-US" smtClean="0"/>
              <a:pPr>
                <a:defRPr/>
              </a:pPr>
              <a:t>1</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MY"/>
          </a:p>
        </p:txBody>
      </p:sp>
      <p:sp>
        <p:nvSpPr>
          <p:cNvPr id="4" name="Slide Number Placeholder 3"/>
          <p:cNvSpPr>
            <a:spLocks noGrp="1"/>
          </p:cNvSpPr>
          <p:nvPr>
            <p:ph type="sldNum" sz="quarter" idx="10"/>
          </p:nvPr>
        </p:nvSpPr>
        <p:spPr/>
        <p:txBody>
          <a:bodyPr/>
          <a:lstStyle/>
          <a:p>
            <a:fld id="{18D8F145-1420-4FA8-9AA5-BE2D1D6B89D9}" type="slidenum">
              <a:rPr lang="en-MY" smtClean="0"/>
              <a:pPr/>
              <a:t>10</a:t>
            </a:fld>
            <a:endParaRPr lang="en-MY"/>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MY"/>
          </a:p>
        </p:txBody>
      </p:sp>
      <p:sp>
        <p:nvSpPr>
          <p:cNvPr id="4" name="Slide Number Placeholder 3"/>
          <p:cNvSpPr>
            <a:spLocks noGrp="1"/>
          </p:cNvSpPr>
          <p:nvPr>
            <p:ph type="sldNum" sz="quarter" idx="10"/>
          </p:nvPr>
        </p:nvSpPr>
        <p:spPr/>
        <p:txBody>
          <a:bodyPr/>
          <a:lstStyle/>
          <a:p>
            <a:fld id="{18D8F145-1420-4FA8-9AA5-BE2D1D6B89D9}" type="slidenum">
              <a:rPr lang="en-MY" smtClean="0"/>
              <a:pPr/>
              <a:t>11</a:t>
            </a:fld>
            <a:endParaRPr lang="en-MY"/>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MY"/>
          </a:p>
        </p:txBody>
      </p:sp>
      <p:sp>
        <p:nvSpPr>
          <p:cNvPr id="4" name="Slide Number Placeholder 3"/>
          <p:cNvSpPr>
            <a:spLocks noGrp="1"/>
          </p:cNvSpPr>
          <p:nvPr>
            <p:ph type="sldNum" sz="quarter" idx="10"/>
          </p:nvPr>
        </p:nvSpPr>
        <p:spPr/>
        <p:txBody>
          <a:bodyPr/>
          <a:lstStyle/>
          <a:p>
            <a:fld id="{18D8F145-1420-4FA8-9AA5-BE2D1D6B89D9}" type="slidenum">
              <a:rPr lang="en-MY" smtClean="0"/>
              <a:pPr/>
              <a:t>12</a:t>
            </a:fld>
            <a:endParaRPr lang="en-MY"/>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Fill</a:t>
            </a:r>
            <a:r>
              <a:rPr lang="en-US" baseline="0" dirty="0" smtClean="0"/>
              <a:t> up the Questionnaires and discuss the result.</a:t>
            </a:r>
            <a:endParaRPr lang="en-MY" dirty="0"/>
          </a:p>
        </p:txBody>
      </p:sp>
      <p:sp>
        <p:nvSpPr>
          <p:cNvPr id="4" name="Slide Number Placeholder 3"/>
          <p:cNvSpPr>
            <a:spLocks noGrp="1"/>
          </p:cNvSpPr>
          <p:nvPr>
            <p:ph type="sldNum" sz="quarter" idx="10"/>
          </p:nvPr>
        </p:nvSpPr>
        <p:spPr/>
        <p:txBody>
          <a:bodyPr/>
          <a:lstStyle/>
          <a:p>
            <a:fld id="{18D8F145-1420-4FA8-9AA5-BE2D1D6B89D9}" type="slidenum">
              <a:rPr lang="en-MY" smtClean="0"/>
              <a:pPr/>
              <a:t>13</a:t>
            </a:fld>
            <a:endParaRPr lang="en-MY"/>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MY"/>
          </a:p>
        </p:txBody>
      </p:sp>
      <p:sp>
        <p:nvSpPr>
          <p:cNvPr id="4" name="Slide Number Placeholder 3"/>
          <p:cNvSpPr>
            <a:spLocks noGrp="1"/>
          </p:cNvSpPr>
          <p:nvPr>
            <p:ph type="sldNum" sz="quarter" idx="10"/>
          </p:nvPr>
        </p:nvSpPr>
        <p:spPr/>
        <p:txBody>
          <a:bodyPr/>
          <a:lstStyle/>
          <a:p>
            <a:fld id="{18D8F145-1420-4FA8-9AA5-BE2D1D6B89D9}" type="slidenum">
              <a:rPr lang="en-MY" smtClean="0"/>
              <a:pPr/>
              <a:t>14</a:t>
            </a:fld>
            <a:endParaRPr lang="en-MY"/>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MY"/>
          </a:p>
        </p:txBody>
      </p:sp>
      <p:sp>
        <p:nvSpPr>
          <p:cNvPr id="4" name="Slide Number Placeholder 3"/>
          <p:cNvSpPr>
            <a:spLocks noGrp="1"/>
          </p:cNvSpPr>
          <p:nvPr>
            <p:ph type="sldNum" sz="quarter" idx="10"/>
          </p:nvPr>
        </p:nvSpPr>
        <p:spPr/>
        <p:txBody>
          <a:bodyPr/>
          <a:lstStyle/>
          <a:p>
            <a:fld id="{18D8F145-1420-4FA8-9AA5-BE2D1D6B89D9}" type="slidenum">
              <a:rPr lang="en-MY" smtClean="0"/>
              <a:pPr/>
              <a:t>15</a:t>
            </a:fld>
            <a:endParaRPr lang="en-MY"/>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MY"/>
          </a:p>
        </p:txBody>
      </p:sp>
      <p:sp>
        <p:nvSpPr>
          <p:cNvPr id="4" name="Slide Number Placeholder 3"/>
          <p:cNvSpPr>
            <a:spLocks noGrp="1"/>
          </p:cNvSpPr>
          <p:nvPr>
            <p:ph type="sldNum" sz="quarter" idx="10"/>
          </p:nvPr>
        </p:nvSpPr>
        <p:spPr/>
        <p:txBody>
          <a:bodyPr/>
          <a:lstStyle/>
          <a:p>
            <a:fld id="{18D8F145-1420-4FA8-9AA5-BE2D1D6B89D9}" type="slidenum">
              <a:rPr lang="en-MY" smtClean="0"/>
              <a:pPr/>
              <a:t>16</a:t>
            </a:fld>
            <a:endParaRPr lang="en-MY"/>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MY"/>
          </a:p>
        </p:txBody>
      </p:sp>
      <p:sp>
        <p:nvSpPr>
          <p:cNvPr id="4" name="Slide Number Placeholder 3"/>
          <p:cNvSpPr>
            <a:spLocks noGrp="1"/>
          </p:cNvSpPr>
          <p:nvPr>
            <p:ph type="sldNum" sz="quarter" idx="10"/>
          </p:nvPr>
        </p:nvSpPr>
        <p:spPr/>
        <p:txBody>
          <a:bodyPr/>
          <a:lstStyle/>
          <a:p>
            <a:fld id="{18D8F145-1420-4FA8-9AA5-BE2D1D6B89D9}" type="slidenum">
              <a:rPr lang="en-MY" smtClean="0"/>
              <a:pPr/>
              <a:t>17</a:t>
            </a:fld>
            <a:endParaRPr lang="en-MY"/>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MY"/>
          </a:p>
        </p:txBody>
      </p:sp>
      <p:sp>
        <p:nvSpPr>
          <p:cNvPr id="4" name="Slide Number Placeholder 3"/>
          <p:cNvSpPr>
            <a:spLocks noGrp="1"/>
          </p:cNvSpPr>
          <p:nvPr>
            <p:ph type="sldNum" sz="quarter" idx="10"/>
          </p:nvPr>
        </p:nvSpPr>
        <p:spPr/>
        <p:txBody>
          <a:bodyPr/>
          <a:lstStyle/>
          <a:p>
            <a:fld id="{18D8F145-1420-4FA8-9AA5-BE2D1D6B89D9}" type="slidenum">
              <a:rPr lang="en-MY" smtClean="0"/>
              <a:pPr/>
              <a:t>18</a:t>
            </a:fld>
            <a:endParaRPr lang="en-MY"/>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5362" name="Rectangle 7"/>
          <p:cNvSpPr>
            <a:spLocks noGrp="1" noChangeArrowheads="1"/>
          </p:cNvSpPr>
          <p:nvPr>
            <p:ph type="sldNum" sz="quarter" idx="5"/>
          </p:nvPr>
        </p:nvSpPr>
        <p:spPr>
          <a:noFill/>
        </p:spPr>
        <p:txBody>
          <a:bodyPr/>
          <a:lstStyle/>
          <a:p>
            <a:fld id="{59669E03-F583-4E82-8120-2F5FB5D33797}" type="slidenum">
              <a:rPr lang="en-US"/>
              <a:pPr/>
              <a:t>19</a:t>
            </a:fld>
            <a:endParaRPr lang="en-US"/>
          </a:p>
        </p:txBody>
      </p:sp>
      <p:sp>
        <p:nvSpPr>
          <p:cNvPr id="15363" name="Slide Image Placeholder 1"/>
          <p:cNvSpPr>
            <a:spLocks noGrp="1" noRot="1" noChangeAspect="1" noTextEdit="1"/>
          </p:cNvSpPr>
          <p:nvPr>
            <p:ph type="sldImg"/>
          </p:nvPr>
        </p:nvSpPr>
        <p:spPr>
          <a:xfrm>
            <a:off x="1144588" y="685800"/>
            <a:ext cx="4570412" cy="3429000"/>
          </a:xfrm>
          <a:ln/>
        </p:spPr>
      </p:sp>
      <p:sp>
        <p:nvSpPr>
          <p:cNvPr id="15364" name="Notes Placeholder 2"/>
          <p:cNvSpPr>
            <a:spLocks noGrp="1"/>
          </p:cNvSpPr>
          <p:nvPr>
            <p:ph type="body" idx="1"/>
          </p:nvPr>
        </p:nvSpPr>
        <p:spPr>
          <a:noFill/>
          <a:ln/>
        </p:spPr>
        <p:txBody>
          <a:bodyPr lIns="91424" tIns="45712" rIns="91424" bIns="45712"/>
          <a:lstStyle/>
          <a:p>
            <a:pPr defTabSz="965114">
              <a:spcBef>
                <a:spcPct val="0"/>
              </a:spcBef>
            </a:pPr>
            <a:endParaRPr lang="en-US" dirty="0" smtClean="0"/>
          </a:p>
        </p:txBody>
      </p:sp>
      <p:sp>
        <p:nvSpPr>
          <p:cNvPr id="15365" name="Slide Number Placeholder 3"/>
          <p:cNvSpPr txBox="1">
            <a:spLocks noGrp="1"/>
          </p:cNvSpPr>
          <p:nvPr/>
        </p:nvSpPr>
        <p:spPr bwMode="auto">
          <a:xfrm>
            <a:off x="3884613" y="8685213"/>
            <a:ext cx="2971800" cy="457200"/>
          </a:xfrm>
          <a:prstGeom prst="rect">
            <a:avLst/>
          </a:prstGeom>
          <a:noFill/>
          <a:ln w="9525">
            <a:noFill/>
            <a:miter lim="800000"/>
            <a:headEnd/>
            <a:tailEnd/>
          </a:ln>
        </p:spPr>
        <p:txBody>
          <a:bodyPr lIns="91424" tIns="45712" rIns="91424" bIns="45712" anchor="b"/>
          <a:lstStyle/>
          <a:p>
            <a:pPr algn="r" defTabSz="865111"/>
            <a:fld id="{3A49A688-DBEC-40AD-8660-030791FC741A}" type="slidenum">
              <a:rPr lang="en-US" sz="1200"/>
              <a:pPr algn="r" defTabSz="865111"/>
              <a:t>19</a:t>
            </a:fld>
            <a:endParaRPr lang="en-US" sz="1200"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MY"/>
          </a:p>
        </p:txBody>
      </p:sp>
      <p:sp>
        <p:nvSpPr>
          <p:cNvPr id="4" name="Slide Number Placeholder 3"/>
          <p:cNvSpPr>
            <a:spLocks noGrp="1"/>
          </p:cNvSpPr>
          <p:nvPr>
            <p:ph type="sldNum" sz="quarter" idx="10"/>
          </p:nvPr>
        </p:nvSpPr>
        <p:spPr/>
        <p:txBody>
          <a:bodyPr/>
          <a:lstStyle/>
          <a:p>
            <a:fld id="{18D8F145-1420-4FA8-9AA5-BE2D1D6B89D9}" type="slidenum">
              <a:rPr lang="en-MY" smtClean="0"/>
              <a:pPr/>
              <a:t>2</a:t>
            </a:fld>
            <a:endParaRPr lang="en-MY"/>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06068C91-924A-A142-9B85-F55B6C327D9D}" type="slidenum">
              <a:rPr lang="en-US" smtClean="0"/>
              <a:pPr/>
              <a:t>20</a:t>
            </a:fld>
            <a:endParaRPr 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MY"/>
          </a:p>
        </p:txBody>
      </p:sp>
      <p:sp>
        <p:nvSpPr>
          <p:cNvPr id="4" name="Slide Number Placeholder 3"/>
          <p:cNvSpPr>
            <a:spLocks noGrp="1"/>
          </p:cNvSpPr>
          <p:nvPr>
            <p:ph type="sldNum" sz="quarter" idx="10"/>
          </p:nvPr>
        </p:nvSpPr>
        <p:spPr/>
        <p:txBody>
          <a:bodyPr/>
          <a:lstStyle/>
          <a:p>
            <a:pPr>
              <a:defRPr/>
            </a:pPr>
            <a:fld id="{663AEBD2-FBBF-4437-A6E8-A956898F29E5}" type="slidenum">
              <a:rPr lang="en-US" smtClean="0"/>
              <a:pPr>
                <a:defRPr/>
              </a:pPr>
              <a:t>21</a:t>
            </a:fld>
            <a:endParaRPr 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MY"/>
          </a:p>
        </p:txBody>
      </p:sp>
      <p:sp>
        <p:nvSpPr>
          <p:cNvPr id="4" name="Slide Number Placeholder 3"/>
          <p:cNvSpPr>
            <a:spLocks noGrp="1"/>
          </p:cNvSpPr>
          <p:nvPr>
            <p:ph type="sldNum" sz="quarter" idx="10"/>
          </p:nvPr>
        </p:nvSpPr>
        <p:spPr/>
        <p:txBody>
          <a:bodyPr/>
          <a:lstStyle/>
          <a:p>
            <a:fld id="{18D8F145-1420-4FA8-9AA5-BE2D1D6B89D9}" type="slidenum">
              <a:rPr lang="en-MY" smtClean="0"/>
              <a:pPr/>
              <a:t>22</a:t>
            </a:fld>
            <a:endParaRPr lang="en-MY"/>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MY"/>
          </a:p>
        </p:txBody>
      </p:sp>
      <p:sp>
        <p:nvSpPr>
          <p:cNvPr id="4" name="Slide Number Placeholder 3"/>
          <p:cNvSpPr>
            <a:spLocks noGrp="1"/>
          </p:cNvSpPr>
          <p:nvPr>
            <p:ph type="sldNum" sz="quarter" idx="10"/>
          </p:nvPr>
        </p:nvSpPr>
        <p:spPr/>
        <p:txBody>
          <a:bodyPr/>
          <a:lstStyle/>
          <a:p>
            <a:fld id="{18D8F145-1420-4FA8-9AA5-BE2D1D6B89D9}" type="slidenum">
              <a:rPr lang="en-MY" smtClean="0"/>
              <a:pPr/>
              <a:t>23</a:t>
            </a:fld>
            <a:endParaRPr lang="en-MY"/>
          </a:p>
        </p:txBody>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93186" name="Rectangle 7"/>
          <p:cNvSpPr>
            <a:spLocks noGrp="1" noChangeArrowheads="1"/>
          </p:cNvSpPr>
          <p:nvPr>
            <p:ph type="sldNum" sz="quarter" idx="5"/>
          </p:nvPr>
        </p:nvSpPr>
        <p:spPr>
          <a:noFill/>
        </p:spPr>
        <p:txBody>
          <a:bodyPr/>
          <a:lstStyle/>
          <a:p>
            <a:fld id="{94F9029B-BBAE-4933-B62E-484661B91BBD}" type="slidenum">
              <a:rPr lang="en-US" smtClean="0"/>
              <a:pPr/>
              <a:t>24</a:t>
            </a:fld>
            <a:endParaRPr lang="en-US" smtClean="0"/>
          </a:p>
        </p:txBody>
      </p:sp>
      <p:sp>
        <p:nvSpPr>
          <p:cNvPr id="93187" name="Rectangle 2"/>
          <p:cNvSpPr>
            <a:spLocks noGrp="1" noRot="1" noChangeAspect="1" noChangeArrowheads="1" noTextEdit="1"/>
          </p:cNvSpPr>
          <p:nvPr>
            <p:ph type="sldImg"/>
          </p:nvPr>
        </p:nvSpPr>
        <p:spPr>
          <a:ln/>
        </p:spPr>
      </p:sp>
      <p:sp>
        <p:nvSpPr>
          <p:cNvPr id="93188"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MY"/>
          </a:p>
        </p:txBody>
      </p:sp>
      <p:sp>
        <p:nvSpPr>
          <p:cNvPr id="4" name="Slide Number Placeholder 3"/>
          <p:cNvSpPr>
            <a:spLocks noGrp="1"/>
          </p:cNvSpPr>
          <p:nvPr>
            <p:ph type="sldNum" sz="quarter" idx="10"/>
          </p:nvPr>
        </p:nvSpPr>
        <p:spPr/>
        <p:txBody>
          <a:bodyPr/>
          <a:lstStyle/>
          <a:p>
            <a:fld id="{18D8F145-1420-4FA8-9AA5-BE2D1D6B89D9}" type="slidenum">
              <a:rPr lang="en-MY" smtClean="0"/>
              <a:pPr/>
              <a:t>25</a:t>
            </a:fld>
            <a:endParaRPr lang="en-MY"/>
          </a:p>
        </p:txBody>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MY"/>
          </a:p>
        </p:txBody>
      </p:sp>
      <p:sp>
        <p:nvSpPr>
          <p:cNvPr id="4" name="Slide Number Placeholder 3"/>
          <p:cNvSpPr>
            <a:spLocks noGrp="1"/>
          </p:cNvSpPr>
          <p:nvPr>
            <p:ph type="sldNum" sz="quarter" idx="10"/>
          </p:nvPr>
        </p:nvSpPr>
        <p:spPr/>
        <p:txBody>
          <a:bodyPr/>
          <a:lstStyle/>
          <a:p>
            <a:fld id="{18D8F145-1420-4FA8-9AA5-BE2D1D6B89D9}" type="slidenum">
              <a:rPr lang="en-MY" smtClean="0"/>
              <a:pPr/>
              <a:t>26</a:t>
            </a:fld>
            <a:endParaRPr lang="en-MY"/>
          </a:p>
        </p:txBody>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MY"/>
          </a:p>
        </p:txBody>
      </p:sp>
      <p:sp>
        <p:nvSpPr>
          <p:cNvPr id="4" name="Slide Number Placeholder 3"/>
          <p:cNvSpPr>
            <a:spLocks noGrp="1"/>
          </p:cNvSpPr>
          <p:nvPr>
            <p:ph type="sldNum" sz="quarter" idx="10"/>
          </p:nvPr>
        </p:nvSpPr>
        <p:spPr/>
        <p:txBody>
          <a:bodyPr/>
          <a:lstStyle/>
          <a:p>
            <a:fld id="{18D8F145-1420-4FA8-9AA5-BE2D1D6B89D9}" type="slidenum">
              <a:rPr lang="en-MY" smtClean="0"/>
              <a:pPr/>
              <a:t>27</a:t>
            </a:fld>
            <a:endParaRPr lang="en-MY"/>
          </a:p>
        </p:txBody>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MY"/>
          </a:p>
        </p:txBody>
      </p:sp>
      <p:sp>
        <p:nvSpPr>
          <p:cNvPr id="4" name="Slide Number Placeholder 3"/>
          <p:cNvSpPr>
            <a:spLocks noGrp="1"/>
          </p:cNvSpPr>
          <p:nvPr>
            <p:ph type="sldNum" sz="quarter" idx="10"/>
          </p:nvPr>
        </p:nvSpPr>
        <p:spPr/>
        <p:txBody>
          <a:bodyPr/>
          <a:lstStyle/>
          <a:p>
            <a:fld id="{18D8F145-1420-4FA8-9AA5-BE2D1D6B89D9}" type="slidenum">
              <a:rPr lang="en-MY" smtClean="0"/>
              <a:pPr/>
              <a:t>28</a:t>
            </a:fld>
            <a:endParaRPr lang="en-MY"/>
          </a:p>
        </p:txBody>
      </p:sp>
    </p:spTree>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MY"/>
          </a:p>
        </p:txBody>
      </p:sp>
      <p:sp>
        <p:nvSpPr>
          <p:cNvPr id="4" name="Slide Number Placeholder 3"/>
          <p:cNvSpPr>
            <a:spLocks noGrp="1"/>
          </p:cNvSpPr>
          <p:nvPr>
            <p:ph type="sldNum" sz="quarter" idx="10"/>
          </p:nvPr>
        </p:nvSpPr>
        <p:spPr/>
        <p:txBody>
          <a:bodyPr/>
          <a:lstStyle/>
          <a:p>
            <a:fld id="{18D8F145-1420-4FA8-9AA5-BE2D1D6B89D9}" type="slidenum">
              <a:rPr lang="en-MY" smtClean="0"/>
              <a:pPr/>
              <a:t>29</a:t>
            </a:fld>
            <a:endParaRPr lang="en-MY"/>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MY"/>
          </a:p>
        </p:txBody>
      </p:sp>
      <p:sp>
        <p:nvSpPr>
          <p:cNvPr id="4" name="Slide Number Placeholder 3"/>
          <p:cNvSpPr>
            <a:spLocks noGrp="1"/>
          </p:cNvSpPr>
          <p:nvPr>
            <p:ph type="sldNum" sz="quarter" idx="10"/>
          </p:nvPr>
        </p:nvSpPr>
        <p:spPr/>
        <p:txBody>
          <a:bodyPr/>
          <a:lstStyle/>
          <a:p>
            <a:fld id="{18D8F145-1420-4FA8-9AA5-BE2D1D6B89D9}" type="slidenum">
              <a:rPr lang="en-MY" smtClean="0"/>
              <a:pPr/>
              <a:t>3</a:t>
            </a:fld>
            <a:endParaRPr lang="en-MY"/>
          </a:p>
        </p:txBody>
      </p:sp>
    </p:spTree>
  </p:cSld>
  <p:clrMapOvr>
    <a:masterClrMapping/>
  </p:clrMapOvr>
</p:notes>
</file>

<file path=ppt/notesSlides/notesSlide3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MY"/>
          </a:p>
        </p:txBody>
      </p:sp>
      <p:sp>
        <p:nvSpPr>
          <p:cNvPr id="4" name="Slide Number Placeholder 3"/>
          <p:cNvSpPr>
            <a:spLocks noGrp="1"/>
          </p:cNvSpPr>
          <p:nvPr>
            <p:ph type="sldNum" sz="quarter" idx="10"/>
          </p:nvPr>
        </p:nvSpPr>
        <p:spPr/>
        <p:txBody>
          <a:bodyPr/>
          <a:lstStyle/>
          <a:p>
            <a:fld id="{18D8F145-1420-4FA8-9AA5-BE2D1D6B89D9}" type="slidenum">
              <a:rPr lang="en-MY" smtClean="0"/>
              <a:pPr/>
              <a:t>30</a:t>
            </a:fld>
            <a:endParaRPr lang="en-MY"/>
          </a:p>
        </p:txBody>
      </p:sp>
    </p:spTree>
  </p:cSld>
  <p:clrMapOvr>
    <a:masterClrMapping/>
  </p:clrMapOvr>
</p:notes>
</file>

<file path=ppt/notesSlides/notesSlide3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MY"/>
          </a:p>
        </p:txBody>
      </p:sp>
      <p:sp>
        <p:nvSpPr>
          <p:cNvPr id="4" name="Slide Number Placeholder 3"/>
          <p:cNvSpPr>
            <a:spLocks noGrp="1"/>
          </p:cNvSpPr>
          <p:nvPr>
            <p:ph type="sldNum" sz="quarter" idx="10"/>
          </p:nvPr>
        </p:nvSpPr>
        <p:spPr/>
        <p:txBody>
          <a:bodyPr/>
          <a:lstStyle/>
          <a:p>
            <a:fld id="{18D8F145-1420-4FA8-9AA5-BE2D1D6B89D9}" type="slidenum">
              <a:rPr lang="en-MY" smtClean="0"/>
              <a:pPr/>
              <a:t>31</a:t>
            </a:fld>
            <a:endParaRPr lang="en-MY"/>
          </a:p>
        </p:txBody>
      </p:sp>
    </p:spTree>
  </p:cSld>
  <p:clrMapOvr>
    <a:masterClrMapping/>
  </p:clrMapOvr>
</p:notes>
</file>

<file path=ppt/notesSlides/notesSlide3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MY"/>
          </a:p>
        </p:txBody>
      </p:sp>
      <p:sp>
        <p:nvSpPr>
          <p:cNvPr id="4" name="Slide Number Placeholder 3"/>
          <p:cNvSpPr>
            <a:spLocks noGrp="1"/>
          </p:cNvSpPr>
          <p:nvPr>
            <p:ph type="sldNum" sz="quarter" idx="10"/>
          </p:nvPr>
        </p:nvSpPr>
        <p:spPr/>
        <p:txBody>
          <a:bodyPr/>
          <a:lstStyle/>
          <a:p>
            <a:fld id="{18D8F145-1420-4FA8-9AA5-BE2D1D6B89D9}" type="slidenum">
              <a:rPr lang="en-MY" smtClean="0"/>
              <a:pPr/>
              <a:t>32</a:t>
            </a:fld>
            <a:endParaRPr lang="en-MY"/>
          </a:p>
        </p:txBody>
      </p:sp>
    </p:spTree>
  </p:cSld>
  <p:clrMapOvr>
    <a:masterClrMapping/>
  </p:clrMapOvr>
</p:notes>
</file>

<file path=ppt/notesSlides/notesSlide3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5362" name="Rectangle 7"/>
          <p:cNvSpPr>
            <a:spLocks noGrp="1" noChangeArrowheads="1"/>
          </p:cNvSpPr>
          <p:nvPr>
            <p:ph type="sldNum" sz="quarter" idx="5"/>
          </p:nvPr>
        </p:nvSpPr>
        <p:spPr>
          <a:noFill/>
        </p:spPr>
        <p:txBody>
          <a:bodyPr/>
          <a:lstStyle/>
          <a:p>
            <a:fld id="{59669E03-F583-4E82-8120-2F5FB5D33797}" type="slidenum">
              <a:rPr lang="en-US"/>
              <a:pPr/>
              <a:t>33</a:t>
            </a:fld>
            <a:endParaRPr lang="en-US"/>
          </a:p>
        </p:txBody>
      </p:sp>
      <p:sp>
        <p:nvSpPr>
          <p:cNvPr id="15363" name="Slide Image Placeholder 1"/>
          <p:cNvSpPr>
            <a:spLocks noGrp="1" noRot="1" noChangeAspect="1" noTextEdit="1"/>
          </p:cNvSpPr>
          <p:nvPr>
            <p:ph type="sldImg"/>
          </p:nvPr>
        </p:nvSpPr>
        <p:spPr>
          <a:xfrm>
            <a:off x="1144588" y="685800"/>
            <a:ext cx="4570412" cy="3429000"/>
          </a:xfrm>
          <a:ln/>
        </p:spPr>
      </p:sp>
      <p:sp>
        <p:nvSpPr>
          <p:cNvPr id="15364" name="Notes Placeholder 2"/>
          <p:cNvSpPr>
            <a:spLocks noGrp="1"/>
          </p:cNvSpPr>
          <p:nvPr>
            <p:ph type="body" idx="1"/>
          </p:nvPr>
        </p:nvSpPr>
        <p:spPr>
          <a:noFill/>
          <a:ln/>
        </p:spPr>
        <p:txBody>
          <a:bodyPr lIns="91424" tIns="45712" rIns="91424" bIns="45712"/>
          <a:lstStyle/>
          <a:p>
            <a:pPr defTabSz="965114">
              <a:spcBef>
                <a:spcPct val="0"/>
              </a:spcBef>
            </a:pPr>
            <a:endParaRPr lang="en-US" dirty="0" smtClean="0"/>
          </a:p>
        </p:txBody>
      </p:sp>
      <p:sp>
        <p:nvSpPr>
          <p:cNvPr id="15365" name="Slide Number Placeholder 3"/>
          <p:cNvSpPr txBox="1">
            <a:spLocks noGrp="1"/>
          </p:cNvSpPr>
          <p:nvPr/>
        </p:nvSpPr>
        <p:spPr bwMode="auto">
          <a:xfrm>
            <a:off x="3884613" y="8685213"/>
            <a:ext cx="2971800" cy="457200"/>
          </a:xfrm>
          <a:prstGeom prst="rect">
            <a:avLst/>
          </a:prstGeom>
          <a:noFill/>
          <a:ln w="9525">
            <a:noFill/>
            <a:miter lim="800000"/>
            <a:headEnd/>
            <a:tailEnd/>
          </a:ln>
        </p:spPr>
        <p:txBody>
          <a:bodyPr lIns="91424" tIns="45712" rIns="91424" bIns="45712" anchor="b"/>
          <a:lstStyle/>
          <a:p>
            <a:pPr algn="r" defTabSz="865111"/>
            <a:fld id="{3A49A688-DBEC-40AD-8660-030791FC741A}" type="slidenum">
              <a:rPr lang="en-US" sz="1200"/>
              <a:pPr algn="r" defTabSz="865111"/>
              <a:t>33</a:t>
            </a:fld>
            <a:endParaRPr lang="en-US" sz="1200" dirty="0"/>
          </a:p>
        </p:txBody>
      </p:sp>
    </p:spTree>
  </p:cSld>
  <p:clrMapOvr>
    <a:masterClrMapping/>
  </p:clrMapOvr>
</p:notes>
</file>

<file path=ppt/notesSlides/notesSlide3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06068C91-924A-A142-9B85-F55B6C327D9D}" type="slidenum">
              <a:rPr lang="en-US" smtClean="0"/>
              <a:pPr/>
              <a:t>34</a:t>
            </a:fld>
            <a:endParaRPr lang="en-US"/>
          </a:p>
        </p:txBody>
      </p:sp>
    </p:spTree>
  </p:cSld>
  <p:clrMapOvr>
    <a:masterClrMapping/>
  </p:clrMapOvr>
</p:notes>
</file>

<file path=ppt/notesSlides/notesSlide3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MY"/>
          </a:p>
        </p:txBody>
      </p:sp>
      <p:sp>
        <p:nvSpPr>
          <p:cNvPr id="4" name="Slide Number Placeholder 3"/>
          <p:cNvSpPr>
            <a:spLocks noGrp="1"/>
          </p:cNvSpPr>
          <p:nvPr>
            <p:ph type="sldNum" sz="quarter" idx="10"/>
          </p:nvPr>
        </p:nvSpPr>
        <p:spPr/>
        <p:txBody>
          <a:bodyPr/>
          <a:lstStyle/>
          <a:p>
            <a:pPr>
              <a:defRPr/>
            </a:pPr>
            <a:fld id="{663AEBD2-FBBF-4437-A6E8-A956898F29E5}" type="slidenum">
              <a:rPr lang="en-US" smtClean="0"/>
              <a:pPr>
                <a:defRPr/>
              </a:pPr>
              <a:t>35</a:t>
            </a:fld>
            <a:endParaRPr lang="en-US"/>
          </a:p>
        </p:txBody>
      </p:sp>
    </p:spTree>
  </p:cSld>
  <p:clrMapOvr>
    <a:masterClrMapping/>
  </p:clrMapOvr>
</p:notes>
</file>

<file path=ppt/notesSlides/notesSlide3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MY"/>
          </a:p>
        </p:txBody>
      </p:sp>
      <p:sp>
        <p:nvSpPr>
          <p:cNvPr id="4" name="Slide Number Placeholder 3"/>
          <p:cNvSpPr>
            <a:spLocks noGrp="1"/>
          </p:cNvSpPr>
          <p:nvPr>
            <p:ph type="sldNum" sz="quarter" idx="10"/>
          </p:nvPr>
        </p:nvSpPr>
        <p:spPr/>
        <p:txBody>
          <a:bodyPr/>
          <a:lstStyle/>
          <a:p>
            <a:fld id="{18D8F145-1420-4FA8-9AA5-BE2D1D6B89D9}" type="slidenum">
              <a:rPr lang="en-MY" smtClean="0"/>
              <a:pPr/>
              <a:t>36</a:t>
            </a:fld>
            <a:endParaRPr lang="en-MY"/>
          </a:p>
        </p:txBody>
      </p:sp>
    </p:spTree>
  </p:cSld>
  <p:clrMapOvr>
    <a:masterClrMapping/>
  </p:clrMapOvr>
</p:notes>
</file>

<file path=ppt/notesSlides/notesSlide3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MY"/>
          </a:p>
        </p:txBody>
      </p:sp>
      <p:sp>
        <p:nvSpPr>
          <p:cNvPr id="4" name="Slide Number Placeholder 3"/>
          <p:cNvSpPr>
            <a:spLocks noGrp="1"/>
          </p:cNvSpPr>
          <p:nvPr>
            <p:ph type="sldNum" sz="quarter" idx="10"/>
          </p:nvPr>
        </p:nvSpPr>
        <p:spPr/>
        <p:txBody>
          <a:bodyPr/>
          <a:lstStyle/>
          <a:p>
            <a:fld id="{18D8F145-1420-4FA8-9AA5-BE2D1D6B89D9}" type="slidenum">
              <a:rPr lang="en-MY" smtClean="0"/>
              <a:pPr/>
              <a:t>37</a:t>
            </a:fld>
            <a:endParaRPr lang="en-MY"/>
          </a:p>
        </p:txBody>
      </p:sp>
    </p:spTree>
  </p:cSld>
  <p:clrMapOvr>
    <a:masterClrMapping/>
  </p:clrMapOvr>
</p:notes>
</file>

<file path=ppt/notesSlides/notesSlide3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93186" name="Rectangle 7"/>
          <p:cNvSpPr>
            <a:spLocks noGrp="1" noChangeArrowheads="1"/>
          </p:cNvSpPr>
          <p:nvPr>
            <p:ph type="sldNum" sz="quarter" idx="5"/>
          </p:nvPr>
        </p:nvSpPr>
        <p:spPr>
          <a:noFill/>
        </p:spPr>
        <p:txBody>
          <a:bodyPr/>
          <a:lstStyle/>
          <a:p>
            <a:fld id="{94F9029B-BBAE-4933-B62E-484661B91BBD}" type="slidenum">
              <a:rPr lang="en-US" smtClean="0"/>
              <a:pPr/>
              <a:t>38</a:t>
            </a:fld>
            <a:endParaRPr lang="en-US" smtClean="0"/>
          </a:p>
        </p:txBody>
      </p:sp>
      <p:sp>
        <p:nvSpPr>
          <p:cNvPr id="93187" name="Rectangle 2"/>
          <p:cNvSpPr>
            <a:spLocks noGrp="1" noRot="1" noChangeAspect="1" noChangeArrowheads="1" noTextEdit="1"/>
          </p:cNvSpPr>
          <p:nvPr>
            <p:ph type="sldImg"/>
          </p:nvPr>
        </p:nvSpPr>
        <p:spPr>
          <a:ln/>
        </p:spPr>
      </p:sp>
      <p:sp>
        <p:nvSpPr>
          <p:cNvPr id="93188"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3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MY"/>
          </a:p>
        </p:txBody>
      </p:sp>
      <p:sp>
        <p:nvSpPr>
          <p:cNvPr id="4" name="Slide Number Placeholder 3"/>
          <p:cNvSpPr>
            <a:spLocks noGrp="1"/>
          </p:cNvSpPr>
          <p:nvPr>
            <p:ph type="sldNum" sz="quarter" idx="10"/>
          </p:nvPr>
        </p:nvSpPr>
        <p:spPr/>
        <p:txBody>
          <a:bodyPr/>
          <a:lstStyle/>
          <a:p>
            <a:fld id="{18D8F145-1420-4FA8-9AA5-BE2D1D6B89D9}" type="slidenum">
              <a:rPr lang="en-MY" smtClean="0"/>
              <a:pPr/>
              <a:t>39</a:t>
            </a:fld>
            <a:endParaRPr lang="en-MY"/>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93186" name="Rectangle 7"/>
          <p:cNvSpPr>
            <a:spLocks noGrp="1" noChangeArrowheads="1"/>
          </p:cNvSpPr>
          <p:nvPr>
            <p:ph type="sldNum" sz="quarter" idx="5"/>
          </p:nvPr>
        </p:nvSpPr>
        <p:spPr>
          <a:noFill/>
        </p:spPr>
        <p:txBody>
          <a:bodyPr/>
          <a:lstStyle/>
          <a:p>
            <a:fld id="{94F9029B-BBAE-4933-B62E-484661B91BBD}" type="slidenum">
              <a:rPr lang="en-US" smtClean="0"/>
              <a:pPr/>
              <a:t>4</a:t>
            </a:fld>
            <a:endParaRPr lang="en-US" smtClean="0"/>
          </a:p>
        </p:txBody>
      </p:sp>
      <p:sp>
        <p:nvSpPr>
          <p:cNvPr id="93187" name="Rectangle 2"/>
          <p:cNvSpPr>
            <a:spLocks noGrp="1" noRot="1" noChangeAspect="1" noChangeArrowheads="1" noTextEdit="1"/>
          </p:cNvSpPr>
          <p:nvPr>
            <p:ph type="sldImg"/>
          </p:nvPr>
        </p:nvSpPr>
        <p:spPr>
          <a:ln/>
        </p:spPr>
      </p:sp>
      <p:sp>
        <p:nvSpPr>
          <p:cNvPr id="93188"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4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MY"/>
          </a:p>
        </p:txBody>
      </p:sp>
      <p:sp>
        <p:nvSpPr>
          <p:cNvPr id="4" name="Slide Number Placeholder 3"/>
          <p:cNvSpPr>
            <a:spLocks noGrp="1"/>
          </p:cNvSpPr>
          <p:nvPr>
            <p:ph type="sldNum" sz="quarter" idx="10"/>
          </p:nvPr>
        </p:nvSpPr>
        <p:spPr/>
        <p:txBody>
          <a:bodyPr/>
          <a:lstStyle/>
          <a:p>
            <a:fld id="{18D8F145-1420-4FA8-9AA5-BE2D1D6B89D9}" type="slidenum">
              <a:rPr lang="en-MY" smtClean="0"/>
              <a:pPr/>
              <a:t>40</a:t>
            </a:fld>
            <a:endParaRPr lang="en-MY"/>
          </a:p>
        </p:txBody>
      </p:sp>
    </p:spTree>
  </p:cSld>
  <p:clrMapOvr>
    <a:masterClrMapping/>
  </p:clrMapOvr>
</p:notes>
</file>

<file path=ppt/notesSlides/notesSlide4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MY"/>
          </a:p>
        </p:txBody>
      </p:sp>
      <p:sp>
        <p:nvSpPr>
          <p:cNvPr id="4" name="Slide Number Placeholder 3"/>
          <p:cNvSpPr>
            <a:spLocks noGrp="1"/>
          </p:cNvSpPr>
          <p:nvPr>
            <p:ph type="sldNum" sz="quarter" idx="10"/>
          </p:nvPr>
        </p:nvSpPr>
        <p:spPr/>
        <p:txBody>
          <a:bodyPr/>
          <a:lstStyle/>
          <a:p>
            <a:fld id="{18D8F145-1420-4FA8-9AA5-BE2D1D6B89D9}" type="slidenum">
              <a:rPr lang="en-MY" smtClean="0"/>
              <a:pPr/>
              <a:t>41</a:t>
            </a:fld>
            <a:endParaRPr lang="en-MY"/>
          </a:p>
        </p:txBody>
      </p:sp>
    </p:spTree>
  </p:cSld>
  <p:clrMapOvr>
    <a:masterClrMapping/>
  </p:clrMapOvr>
</p:notes>
</file>

<file path=ppt/notesSlides/notesSlide4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93186" name="Rectangle 7"/>
          <p:cNvSpPr>
            <a:spLocks noGrp="1" noChangeArrowheads="1"/>
          </p:cNvSpPr>
          <p:nvPr>
            <p:ph type="sldNum" sz="quarter" idx="5"/>
          </p:nvPr>
        </p:nvSpPr>
        <p:spPr>
          <a:noFill/>
        </p:spPr>
        <p:txBody>
          <a:bodyPr/>
          <a:lstStyle/>
          <a:p>
            <a:fld id="{94F9029B-BBAE-4933-B62E-484661B91BBD}" type="slidenum">
              <a:rPr lang="en-US" smtClean="0"/>
              <a:pPr/>
              <a:t>42</a:t>
            </a:fld>
            <a:endParaRPr lang="en-US" smtClean="0"/>
          </a:p>
        </p:txBody>
      </p:sp>
      <p:sp>
        <p:nvSpPr>
          <p:cNvPr id="93187" name="Rectangle 2"/>
          <p:cNvSpPr>
            <a:spLocks noGrp="1" noRot="1" noChangeAspect="1" noChangeArrowheads="1" noTextEdit="1"/>
          </p:cNvSpPr>
          <p:nvPr>
            <p:ph type="sldImg"/>
          </p:nvPr>
        </p:nvSpPr>
        <p:spPr>
          <a:ln/>
        </p:spPr>
      </p:sp>
      <p:sp>
        <p:nvSpPr>
          <p:cNvPr id="93188"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4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MY"/>
          </a:p>
        </p:txBody>
      </p:sp>
      <p:sp>
        <p:nvSpPr>
          <p:cNvPr id="4" name="Slide Number Placeholder 3"/>
          <p:cNvSpPr>
            <a:spLocks noGrp="1"/>
          </p:cNvSpPr>
          <p:nvPr>
            <p:ph type="sldNum" sz="quarter" idx="10"/>
          </p:nvPr>
        </p:nvSpPr>
        <p:spPr/>
        <p:txBody>
          <a:bodyPr/>
          <a:lstStyle/>
          <a:p>
            <a:fld id="{18D8F145-1420-4FA8-9AA5-BE2D1D6B89D9}" type="slidenum">
              <a:rPr lang="en-MY" smtClean="0"/>
              <a:pPr/>
              <a:t>43</a:t>
            </a:fld>
            <a:endParaRPr lang="en-MY"/>
          </a:p>
        </p:txBody>
      </p:sp>
    </p:spTree>
  </p:cSld>
  <p:clrMapOvr>
    <a:masterClrMapping/>
  </p:clrMapOvr>
</p:notes>
</file>

<file path=ppt/notesSlides/notesSlide4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MY"/>
          </a:p>
        </p:txBody>
      </p:sp>
      <p:sp>
        <p:nvSpPr>
          <p:cNvPr id="4" name="Slide Number Placeholder 3"/>
          <p:cNvSpPr>
            <a:spLocks noGrp="1"/>
          </p:cNvSpPr>
          <p:nvPr>
            <p:ph type="sldNum" sz="quarter" idx="10"/>
          </p:nvPr>
        </p:nvSpPr>
        <p:spPr/>
        <p:txBody>
          <a:bodyPr/>
          <a:lstStyle/>
          <a:p>
            <a:fld id="{18D8F145-1420-4FA8-9AA5-BE2D1D6B89D9}" type="slidenum">
              <a:rPr lang="en-MY" smtClean="0"/>
              <a:pPr/>
              <a:t>44</a:t>
            </a:fld>
            <a:endParaRPr lang="en-MY"/>
          </a:p>
        </p:txBody>
      </p:sp>
    </p:spTree>
  </p:cSld>
  <p:clrMapOvr>
    <a:masterClrMapping/>
  </p:clrMapOvr>
</p:notes>
</file>

<file path=ppt/notesSlides/notesSlide4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MY"/>
          </a:p>
        </p:txBody>
      </p:sp>
      <p:sp>
        <p:nvSpPr>
          <p:cNvPr id="4" name="Slide Number Placeholder 3"/>
          <p:cNvSpPr>
            <a:spLocks noGrp="1"/>
          </p:cNvSpPr>
          <p:nvPr>
            <p:ph type="sldNum" sz="quarter" idx="10"/>
          </p:nvPr>
        </p:nvSpPr>
        <p:spPr/>
        <p:txBody>
          <a:bodyPr/>
          <a:lstStyle/>
          <a:p>
            <a:fld id="{18D8F145-1420-4FA8-9AA5-BE2D1D6B89D9}" type="slidenum">
              <a:rPr lang="en-MY" smtClean="0"/>
              <a:pPr/>
              <a:t>45</a:t>
            </a:fld>
            <a:endParaRPr lang="en-MY"/>
          </a:p>
        </p:txBody>
      </p:sp>
    </p:spTree>
  </p:cSld>
  <p:clrMapOvr>
    <a:masterClrMapping/>
  </p:clrMapOvr>
</p:notes>
</file>

<file path=ppt/notesSlides/notesSlide4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MY"/>
          </a:p>
        </p:txBody>
      </p:sp>
      <p:sp>
        <p:nvSpPr>
          <p:cNvPr id="4" name="Slide Number Placeholder 3"/>
          <p:cNvSpPr>
            <a:spLocks noGrp="1"/>
          </p:cNvSpPr>
          <p:nvPr>
            <p:ph type="sldNum" sz="quarter" idx="10"/>
          </p:nvPr>
        </p:nvSpPr>
        <p:spPr/>
        <p:txBody>
          <a:bodyPr/>
          <a:lstStyle/>
          <a:p>
            <a:fld id="{18D8F145-1420-4FA8-9AA5-BE2D1D6B89D9}" type="slidenum">
              <a:rPr lang="en-MY" smtClean="0"/>
              <a:pPr/>
              <a:t>46</a:t>
            </a:fld>
            <a:endParaRPr lang="en-MY"/>
          </a:p>
        </p:txBody>
      </p:sp>
    </p:spTree>
  </p:cSld>
  <p:clrMapOvr>
    <a:masterClrMapping/>
  </p:clrMapOvr>
</p:notes>
</file>

<file path=ppt/notesSlides/notesSlide4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MY" dirty="0"/>
          </a:p>
        </p:txBody>
      </p:sp>
      <p:sp>
        <p:nvSpPr>
          <p:cNvPr id="4" name="Slide Number Placeholder 3"/>
          <p:cNvSpPr>
            <a:spLocks noGrp="1"/>
          </p:cNvSpPr>
          <p:nvPr>
            <p:ph type="sldNum" sz="quarter" idx="10"/>
          </p:nvPr>
        </p:nvSpPr>
        <p:spPr/>
        <p:txBody>
          <a:bodyPr/>
          <a:lstStyle/>
          <a:p>
            <a:fld id="{18D8F145-1420-4FA8-9AA5-BE2D1D6B89D9}" type="slidenum">
              <a:rPr lang="en-MY" smtClean="0"/>
              <a:pPr/>
              <a:t>47</a:t>
            </a:fld>
            <a:endParaRPr lang="en-MY"/>
          </a:p>
        </p:txBody>
      </p:sp>
    </p:spTree>
  </p:cSld>
  <p:clrMapOvr>
    <a:masterClrMapping/>
  </p:clrMapOvr>
</p:notes>
</file>

<file path=ppt/notesSlides/notesSlide4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MY"/>
          </a:p>
        </p:txBody>
      </p:sp>
      <p:sp>
        <p:nvSpPr>
          <p:cNvPr id="4" name="Slide Number Placeholder 3"/>
          <p:cNvSpPr>
            <a:spLocks noGrp="1"/>
          </p:cNvSpPr>
          <p:nvPr>
            <p:ph type="sldNum" sz="quarter" idx="10"/>
          </p:nvPr>
        </p:nvSpPr>
        <p:spPr/>
        <p:txBody>
          <a:bodyPr/>
          <a:lstStyle/>
          <a:p>
            <a:fld id="{18D8F145-1420-4FA8-9AA5-BE2D1D6B89D9}" type="slidenum">
              <a:rPr lang="en-MY" smtClean="0"/>
              <a:pPr/>
              <a:t>48</a:t>
            </a:fld>
            <a:endParaRPr lang="en-MY"/>
          </a:p>
        </p:txBody>
      </p:sp>
    </p:spTree>
  </p:cSld>
  <p:clrMapOvr>
    <a:masterClrMapping/>
  </p:clrMapOvr>
</p:notes>
</file>

<file path=ppt/notesSlides/notesSlide4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5362" name="Rectangle 7"/>
          <p:cNvSpPr>
            <a:spLocks noGrp="1" noChangeArrowheads="1"/>
          </p:cNvSpPr>
          <p:nvPr>
            <p:ph type="sldNum" sz="quarter" idx="5"/>
          </p:nvPr>
        </p:nvSpPr>
        <p:spPr>
          <a:noFill/>
        </p:spPr>
        <p:txBody>
          <a:bodyPr/>
          <a:lstStyle/>
          <a:p>
            <a:fld id="{59669E03-F583-4E82-8120-2F5FB5D33797}" type="slidenum">
              <a:rPr lang="en-US"/>
              <a:pPr/>
              <a:t>49</a:t>
            </a:fld>
            <a:endParaRPr lang="en-US"/>
          </a:p>
        </p:txBody>
      </p:sp>
      <p:sp>
        <p:nvSpPr>
          <p:cNvPr id="15363" name="Slide Image Placeholder 1"/>
          <p:cNvSpPr>
            <a:spLocks noGrp="1" noRot="1" noChangeAspect="1" noTextEdit="1"/>
          </p:cNvSpPr>
          <p:nvPr>
            <p:ph type="sldImg"/>
          </p:nvPr>
        </p:nvSpPr>
        <p:spPr>
          <a:xfrm>
            <a:off x="1144588" y="685800"/>
            <a:ext cx="4570412" cy="3429000"/>
          </a:xfrm>
          <a:ln/>
        </p:spPr>
      </p:sp>
      <p:sp>
        <p:nvSpPr>
          <p:cNvPr id="15364" name="Notes Placeholder 2"/>
          <p:cNvSpPr>
            <a:spLocks noGrp="1"/>
          </p:cNvSpPr>
          <p:nvPr>
            <p:ph type="body" idx="1"/>
          </p:nvPr>
        </p:nvSpPr>
        <p:spPr>
          <a:noFill/>
          <a:ln/>
        </p:spPr>
        <p:txBody>
          <a:bodyPr lIns="91424" tIns="45712" rIns="91424" bIns="45712"/>
          <a:lstStyle/>
          <a:p>
            <a:pPr defTabSz="965114">
              <a:spcBef>
                <a:spcPct val="0"/>
              </a:spcBef>
            </a:pPr>
            <a:endParaRPr lang="en-US" dirty="0" smtClean="0"/>
          </a:p>
        </p:txBody>
      </p:sp>
      <p:sp>
        <p:nvSpPr>
          <p:cNvPr id="15365" name="Slide Number Placeholder 3"/>
          <p:cNvSpPr txBox="1">
            <a:spLocks noGrp="1"/>
          </p:cNvSpPr>
          <p:nvPr/>
        </p:nvSpPr>
        <p:spPr bwMode="auto">
          <a:xfrm>
            <a:off x="3884613" y="8685213"/>
            <a:ext cx="2971800" cy="457200"/>
          </a:xfrm>
          <a:prstGeom prst="rect">
            <a:avLst/>
          </a:prstGeom>
          <a:noFill/>
          <a:ln w="9525">
            <a:noFill/>
            <a:miter lim="800000"/>
            <a:headEnd/>
            <a:tailEnd/>
          </a:ln>
        </p:spPr>
        <p:txBody>
          <a:bodyPr lIns="91424" tIns="45712" rIns="91424" bIns="45712" anchor="b"/>
          <a:lstStyle/>
          <a:p>
            <a:pPr algn="r" defTabSz="865111"/>
            <a:fld id="{3A49A688-DBEC-40AD-8660-030791FC741A}" type="slidenum">
              <a:rPr lang="en-US" sz="1200"/>
              <a:pPr algn="r" defTabSz="865111"/>
              <a:t>49</a:t>
            </a:fld>
            <a:endParaRPr lang="en-US" sz="1200"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MY"/>
          </a:p>
        </p:txBody>
      </p:sp>
      <p:sp>
        <p:nvSpPr>
          <p:cNvPr id="4" name="Slide Number Placeholder 3"/>
          <p:cNvSpPr>
            <a:spLocks noGrp="1"/>
          </p:cNvSpPr>
          <p:nvPr>
            <p:ph type="sldNum" sz="quarter" idx="10"/>
          </p:nvPr>
        </p:nvSpPr>
        <p:spPr/>
        <p:txBody>
          <a:bodyPr/>
          <a:lstStyle/>
          <a:p>
            <a:fld id="{18D8F145-1420-4FA8-9AA5-BE2D1D6B89D9}" type="slidenum">
              <a:rPr lang="en-MY" smtClean="0"/>
              <a:pPr/>
              <a:t>5</a:t>
            </a:fld>
            <a:endParaRPr lang="en-MY"/>
          </a:p>
        </p:txBody>
      </p:sp>
    </p:spTree>
  </p:cSld>
  <p:clrMapOvr>
    <a:masterClrMapping/>
  </p:clrMapOvr>
</p:notes>
</file>

<file path=ppt/notesSlides/notesSlide5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06068C91-924A-A142-9B85-F55B6C327D9D}" type="slidenum">
              <a:rPr lang="en-US" smtClean="0"/>
              <a:pPr/>
              <a:t>50</a:t>
            </a:fld>
            <a:endParaRPr lang="en-US"/>
          </a:p>
        </p:txBody>
      </p:sp>
    </p:spTree>
  </p:cSld>
  <p:clrMapOvr>
    <a:masterClrMapping/>
  </p:clrMapOvr>
</p:notes>
</file>

<file path=ppt/notesSlides/notesSlide5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MY"/>
          </a:p>
        </p:txBody>
      </p:sp>
      <p:sp>
        <p:nvSpPr>
          <p:cNvPr id="4" name="Slide Number Placeholder 3"/>
          <p:cNvSpPr>
            <a:spLocks noGrp="1"/>
          </p:cNvSpPr>
          <p:nvPr>
            <p:ph type="sldNum" sz="quarter" idx="10"/>
          </p:nvPr>
        </p:nvSpPr>
        <p:spPr/>
        <p:txBody>
          <a:bodyPr/>
          <a:lstStyle/>
          <a:p>
            <a:pPr>
              <a:defRPr/>
            </a:pPr>
            <a:fld id="{663AEBD2-FBBF-4437-A6E8-A956898F29E5}" type="slidenum">
              <a:rPr lang="en-US" smtClean="0"/>
              <a:pPr>
                <a:defRPr/>
              </a:pPr>
              <a:t>51</a:t>
            </a:fld>
            <a:endParaRPr lang="en-US"/>
          </a:p>
        </p:txBody>
      </p:sp>
    </p:spTree>
  </p:cSld>
  <p:clrMapOvr>
    <a:masterClrMapping/>
  </p:clrMapOvr>
</p:notes>
</file>

<file path=ppt/notesSlides/notesSlide5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MY"/>
          </a:p>
        </p:txBody>
      </p:sp>
      <p:sp>
        <p:nvSpPr>
          <p:cNvPr id="4" name="Slide Number Placeholder 3"/>
          <p:cNvSpPr>
            <a:spLocks noGrp="1"/>
          </p:cNvSpPr>
          <p:nvPr>
            <p:ph type="sldNum" sz="quarter" idx="10"/>
          </p:nvPr>
        </p:nvSpPr>
        <p:spPr/>
        <p:txBody>
          <a:bodyPr/>
          <a:lstStyle/>
          <a:p>
            <a:fld id="{18D8F145-1420-4FA8-9AA5-BE2D1D6B89D9}" type="slidenum">
              <a:rPr lang="en-MY" smtClean="0"/>
              <a:pPr/>
              <a:t>52</a:t>
            </a:fld>
            <a:endParaRPr lang="en-MY"/>
          </a:p>
        </p:txBody>
      </p:sp>
    </p:spTree>
  </p:cSld>
  <p:clrMapOvr>
    <a:masterClrMapping/>
  </p:clrMapOvr>
</p:notes>
</file>

<file path=ppt/notesSlides/notesSlide5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MY"/>
          </a:p>
        </p:txBody>
      </p:sp>
      <p:sp>
        <p:nvSpPr>
          <p:cNvPr id="4" name="Slide Number Placeholder 3"/>
          <p:cNvSpPr>
            <a:spLocks noGrp="1"/>
          </p:cNvSpPr>
          <p:nvPr>
            <p:ph type="sldNum" sz="quarter" idx="10"/>
          </p:nvPr>
        </p:nvSpPr>
        <p:spPr/>
        <p:txBody>
          <a:bodyPr/>
          <a:lstStyle/>
          <a:p>
            <a:fld id="{18D8F145-1420-4FA8-9AA5-BE2D1D6B89D9}" type="slidenum">
              <a:rPr lang="en-MY" smtClean="0"/>
              <a:pPr/>
              <a:t>53</a:t>
            </a:fld>
            <a:endParaRPr lang="en-MY"/>
          </a:p>
        </p:txBody>
      </p:sp>
    </p:spTree>
  </p:cSld>
  <p:clrMapOvr>
    <a:masterClrMapping/>
  </p:clrMapOvr>
</p:notes>
</file>

<file path=ppt/notesSlides/notesSlide5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93186" name="Rectangle 7"/>
          <p:cNvSpPr>
            <a:spLocks noGrp="1" noChangeArrowheads="1"/>
          </p:cNvSpPr>
          <p:nvPr>
            <p:ph type="sldNum" sz="quarter" idx="5"/>
          </p:nvPr>
        </p:nvSpPr>
        <p:spPr>
          <a:noFill/>
        </p:spPr>
        <p:txBody>
          <a:bodyPr/>
          <a:lstStyle/>
          <a:p>
            <a:fld id="{94F9029B-BBAE-4933-B62E-484661B91BBD}" type="slidenum">
              <a:rPr lang="en-US" smtClean="0"/>
              <a:pPr/>
              <a:t>54</a:t>
            </a:fld>
            <a:endParaRPr lang="en-US" smtClean="0"/>
          </a:p>
        </p:txBody>
      </p:sp>
      <p:sp>
        <p:nvSpPr>
          <p:cNvPr id="93187" name="Rectangle 2"/>
          <p:cNvSpPr>
            <a:spLocks noGrp="1" noRot="1" noChangeAspect="1" noChangeArrowheads="1" noTextEdit="1"/>
          </p:cNvSpPr>
          <p:nvPr>
            <p:ph type="sldImg"/>
          </p:nvPr>
        </p:nvSpPr>
        <p:spPr>
          <a:ln/>
        </p:spPr>
      </p:sp>
      <p:sp>
        <p:nvSpPr>
          <p:cNvPr id="93188"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5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MY" dirty="0"/>
          </a:p>
        </p:txBody>
      </p:sp>
      <p:sp>
        <p:nvSpPr>
          <p:cNvPr id="4" name="Slide Number Placeholder 3"/>
          <p:cNvSpPr>
            <a:spLocks noGrp="1"/>
          </p:cNvSpPr>
          <p:nvPr>
            <p:ph type="sldNum" sz="quarter" idx="10"/>
          </p:nvPr>
        </p:nvSpPr>
        <p:spPr/>
        <p:txBody>
          <a:bodyPr/>
          <a:lstStyle/>
          <a:p>
            <a:fld id="{18D8F145-1420-4FA8-9AA5-BE2D1D6B89D9}" type="slidenum">
              <a:rPr lang="en-MY" smtClean="0"/>
              <a:pPr/>
              <a:t>55</a:t>
            </a:fld>
            <a:endParaRPr lang="en-MY"/>
          </a:p>
        </p:txBody>
      </p:sp>
    </p:spTree>
  </p:cSld>
  <p:clrMapOvr>
    <a:masterClrMapping/>
  </p:clrMapOvr>
</p:notes>
</file>

<file path=ppt/notesSlides/notesSlide5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MY"/>
          </a:p>
        </p:txBody>
      </p:sp>
      <p:sp>
        <p:nvSpPr>
          <p:cNvPr id="4" name="Slide Number Placeholder 3"/>
          <p:cNvSpPr>
            <a:spLocks noGrp="1"/>
          </p:cNvSpPr>
          <p:nvPr>
            <p:ph type="sldNum" sz="quarter" idx="10"/>
          </p:nvPr>
        </p:nvSpPr>
        <p:spPr/>
        <p:txBody>
          <a:bodyPr/>
          <a:lstStyle/>
          <a:p>
            <a:fld id="{18D8F145-1420-4FA8-9AA5-BE2D1D6B89D9}" type="slidenum">
              <a:rPr lang="en-MY" smtClean="0"/>
              <a:pPr/>
              <a:t>56</a:t>
            </a:fld>
            <a:endParaRPr lang="en-MY"/>
          </a:p>
        </p:txBody>
      </p:sp>
    </p:spTree>
  </p:cSld>
  <p:clrMapOvr>
    <a:masterClrMapping/>
  </p:clrMapOvr>
</p:notes>
</file>

<file path=ppt/notesSlides/notesSlide5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MY"/>
          </a:p>
        </p:txBody>
      </p:sp>
      <p:sp>
        <p:nvSpPr>
          <p:cNvPr id="4" name="Slide Number Placeholder 3"/>
          <p:cNvSpPr>
            <a:spLocks noGrp="1"/>
          </p:cNvSpPr>
          <p:nvPr>
            <p:ph type="sldNum" sz="quarter" idx="10"/>
          </p:nvPr>
        </p:nvSpPr>
        <p:spPr/>
        <p:txBody>
          <a:bodyPr/>
          <a:lstStyle/>
          <a:p>
            <a:fld id="{18D8F145-1420-4FA8-9AA5-BE2D1D6B89D9}" type="slidenum">
              <a:rPr lang="en-MY" smtClean="0"/>
              <a:pPr/>
              <a:t>57</a:t>
            </a:fld>
            <a:endParaRPr lang="en-MY"/>
          </a:p>
        </p:txBody>
      </p:sp>
    </p:spTree>
  </p:cSld>
  <p:clrMapOvr>
    <a:masterClrMapping/>
  </p:clrMapOvr>
</p:notes>
</file>

<file path=ppt/notesSlides/notesSlide5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MY"/>
          </a:p>
        </p:txBody>
      </p:sp>
      <p:sp>
        <p:nvSpPr>
          <p:cNvPr id="4" name="Slide Number Placeholder 3"/>
          <p:cNvSpPr>
            <a:spLocks noGrp="1"/>
          </p:cNvSpPr>
          <p:nvPr>
            <p:ph type="sldNum" sz="quarter" idx="10"/>
          </p:nvPr>
        </p:nvSpPr>
        <p:spPr/>
        <p:txBody>
          <a:bodyPr/>
          <a:lstStyle/>
          <a:p>
            <a:fld id="{18D8F145-1420-4FA8-9AA5-BE2D1D6B89D9}" type="slidenum">
              <a:rPr lang="en-MY" smtClean="0"/>
              <a:pPr/>
              <a:t>58</a:t>
            </a:fld>
            <a:endParaRPr lang="en-MY"/>
          </a:p>
        </p:txBody>
      </p:sp>
    </p:spTree>
  </p:cSld>
  <p:clrMapOvr>
    <a:masterClrMapping/>
  </p:clrMapOvr>
</p:notes>
</file>

<file path=ppt/notesSlides/notesSlide5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MY"/>
          </a:p>
        </p:txBody>
      </p:sp>
      <p:sp>
        <p:nvSpPr>
          <p:cNvPr id="4" name="Slide Number Placeholder 3"/>
          <p:cNvSpPr>
            <a:spLocks noGrp="1"/>
          </p:cNvSpPr>
          <p:nvPr>
            <p:ph type="sldNum" sz="quarter" idx="10"/>
          </p:nvPr>
        </p:nvSpPr>
        <p:spPr/>
        <p:txBody>
          <a:bodyPr/>
          <a:lstStyle/>
          <a:p>
            <a:fld id="{18D8F145-1420-4FA8-9AA5-BE2D1D6B89D9}" type="slidenum">
              <a:rPr lang="en-MY" smtClean="0"/>
              <a:pPr/>
              <a:t>59</a:t>
            </a:fld>
            <a:endParaRPr lang="en-MY"/>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MY"/>
          </a:p>
        </p:txBody>
      </p:sp>
      <p:sp>
        <p:nvSpPr>
          <p:cNvPr id="4" name="Slide Number Placeholder 3"/>
          <p:cNvSpPr>
            <a:spLocks noGrp="1"/>
          </p:cNvSpPr>
          <p:nvPr>
            <p:ph type="sldNum" sz="quarter" idx="10"/>
          </p:nvPr>
        </p:nvSpPr>
        <p:spPr/>
        <p:txBody>
          <a:bodyPr/>
          <a:lstStyle/>
          <a:p>
            <a:fld id="{18D8F145-1420-4FA8-9AA5-BE2D1D6B89D9}" type="slidenum">
              <a:rPr lang="en-MY" smtClean="0"/>
              <a:pPr/>
              <a:t>6</a:t>
            </a:fld>
            <a:endParaRPr lang="en-MY"/>
          </a:p>
        </p:txBody>
      </p:sp>
    </p:spTree>
  </p:cSld>
  <p:clrMapOvr>
    <a:masterClrMapping/>
  </p:clrMapOvr>
</p:notes>
</file>

<file path=ppt/notesSlides/notesSlide6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MY"/>
          </a:p>
        </p:txBody>
      </p:sp>
      <p:sp>
        <p:nvSpPr>
          <p:cNvPr id="4" name="Slide Number Placeholder 3"/>
          <p:cNvSpPr>
            <a:spLocks noGrp="1"/>
          </p:cNvSpPr>
          <p:nvPr>
            <p:ph type="sldNum" sz="quarter" idx="10"/>
          </p:nvPr>
        </p:nvSpPr>
        <p:spPr/>
        <p:txBody>
          <a:bodyPr/>
          <a:lstStyle/>
          <a:p>
            <a:fld id="{18D8F145-1420-4FA8-9AA5-BE2D1D6B89D9}" type="slidenum">
              <a:rPr lang="en-MY" smtClean="0"/>
              <a:pPr/>
              <a:t>60</a:t>
            </a:fld>
            <a:endParaRPr lang="en-MY"/>
          </a:p>
        </p:txBody>
      </p:sp>
    </p:spTree>
  </p:cSld>
  <p:clrMapOvr>
    <a:masterClrMapping/>
  </p:clrMapOvr>
</p:notes>
</file>

<file path=ppt/notesSlides/notesSlide6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MY"/>
          </a:p>
        </p:txBody>
      </p:sp>
      <p:sp>
        <p:nvSpPr>
          <p:cNvPr id="4" name="Slide Number Placeholder 3"/>
          <p:cNvSpPr>
            <a:spLocks noGrp="1"/>
          </p:cNvSpPr>
          <p:nvPr>
            <p:ph type="sldNum" sz="quarter" idx="10"/>
          </p:nvPr>
        </p:nvSpPr>
        <p:spPr/>
        <p:txBody>
          <a:bodyPr/>
          <a:lstStyle/>
          <a:p>
            <a:fld id="{18D8F145-1420-4FA8-9AA5-BE2D1D6B89D9}" type="slidenum">
              <a:rPr lang="en-MY" smtClean="0"/>
              <a:pPr/>
              <a:t>61</a:t>
            </a:fld>
            <a:endParaRPr lang="en-MY"/>
          </a:p>
        </p:txBody>
      </p:sp>
    </p:spTree>
  </p:cSld>
  <p:clrMapOvr>
    <a:masterClrMapping/>
  </p:clrMapOvr>
</p:notes>
</file>

<file path=ppt/notesSlides/notesSlide6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MY"/>
          </a:p>
        </p:txBody>
      </p:sp>
      <p:sp>
        <p:nvSpPr>
          <p:cNvPr id="4" name="Slide Number Placeholder 3"/>
          <p:cNvSpPr>
            <a:spLocks noGrp="1"/>
          </p:cNvSpPr>
          <p:nvPr>
            <p:ph type="sldNum" sz="quarter" idx="10"/>
          </p:nvPr>
        </p:nvSpPr>
        <p:spPr/>
        <p:txBody>
          <a:bodyPr/>
          <a:lstStyle/>
          <a:p>
            <a:fld id="{18D8F145-1420-4FA8-9AA5-BE2D1D6B89D9}" type="slidenum">
              <a:rPr lang="en-MY" smtClean="0"/>
              <a:pPr/>
              <a:t>62</a:t>
            </a:fld>
            <a:endParaRPr lang="en-MY"/>
          </a:p>
        </p:txBody>
      </p:sp>
    </p:spTree>
  </p:cSld>
  <p:clrMapOvr>
    <a:masterClrMapping/>
  </p:clrMapOvr>
</p:notes>
</file>

<file path=ppt/notesSlides/notesSlide6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MY"/>
          </a:p>
        </p:txBody>
      </p:sp>
      <p:sp>
        <p:nvSpPr>
          <p:cNvPr id="4" name="Slide Number Placeholder 3"/>
          <p:cNvSpPr>
            <a:spLocks noGrp="1"/>
          </p:cNvSpPr>
          <p:nvPr>
            <p:ph type="sldNum" sz="quarter" idx="10"/>
          </p:nvPr>
        </p:nvSpPr>
        <p:spPr/>
        <p:txBody>
          <a:bodyPr/>
          <a:lstStyle/>
          <a:p>
            <a:fld id="{18D8F145-1420-4FA8-9AA5-BE2D1D6B89D9}" type="slidenum">
              <a:rPr lang="en-MY" smtClean="0"/>
              <a:pPr/>
              <a:t>63</a:t>
            </a:fld>
            <a:endParaRPr lang="en-MY"/>
          </a:p>
        </p:txBody>
      </p:sp>
    </p:spTree>
  </p:cSld>
  <p:clrMapOvr>
    <a:masterClrMapping/>
  </p:clrMapOvr>
</p:notes>
</file>

<file path=ppt/notesSlides/notesSlide6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MY"/>
          </a:p>
        </p:txBody>
      </p:sp>
      <p:sp>
        <p:nvSpPr>
          <p:cNvPr id="4" name="Slide Number Placeholder 3"/>
          <p:cNvSpPr>
            <a:spLocks noGrp="1"/>
          </p:cNvSpPr>
          <p:nvPr>
            <p:ph type="sldNum" sz="quarter" idx="10"/>
          </p:nvPr>
        </p:nvSpPr>
        <p:spPr/>
        <p:txBody>
          <a:bodyPr/>
          <a:lstStyle/>
          <a:p>
            <a:fld id="{18D8F145-1420-4FA8-9AA5-BE2D1D6B89D9}" type="slidenum">
              <a:rPr lang="en-MY" smtClean="0"/>
              <a:pPr/>
              <a:t>64</a:t>
            </a:fld>
            <a:endParaRPr lang="en-MY"/>
          </a:p>
        </p:txBody>
      </p:sp>
    </p:spTree>
  </p:cSld>
  <p:clrMapOvr>
    <a:masterClrMapping/>
  </p:clrMapOvr>
</p:notes>
</file>

<file path=ppt/notesSlides/notesSlide6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MY"/>
          </a:p>
        </p:txBody>
      </p:sp>
      <p:sp>
        <p:nvSpPr>
          <p:cNvPr id="4" name="Slide Number Placeholder 3"/>
          <p:cNvSpPr>
            <a:spLocks noGrp="1"/>
          </p:cNvSpPr>
          <p:nvPr>
            <p:ph type="sldNum" sz="quarter" idx="10"/>
          </p:nvPr>
        </p:nvSpPr>
        <p:spPr/>
        <p:txBody>
          <a:bodyPr/>
          <a:lstStyle/>
          <a:p>
            <a:fld id="{18D8F145-1420-4FA8-9AA5-BE2D1D6B89D9}" type="slidenum">
              <a:rPr lang="en-MY" smtClean="0"/>
              <a:pPr/>
              <a:t>65</a:t>
            </a:fld>
            <a:endParaRPr lang="en-MY"/>
          </a:p>
        </p:txBody>
      </p:sp>
    </p:spTree>
  </p:cSld>
  <p:clrMapOvr>
    <a:masterClrMapping/>
  </p:clrMapOvr>
</p:notes>
</file>

<file path=ppt/notesSlides/notesSlide6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5362" name="Rectangle 7"/>
          <p:cNvSpPr>
            <a:spLocks noGrp="1" noChangeArrowheads="1"/>
          </p:cNvSpPr>
          <p:nvPr>
            <p:ph type="sldNum" sz="quarter" idx="5"/>
          </p:nvPr>
        </p:nvSpPr>
        <p:spPr>
          <a:noFill/>
        </p:spPr>
        <p:txBody>
          <a:bodyPr/>
          <a:lstStyle/>
          <a:p>
            <a:fld id="{59669E03-F583-4E82-8120-2F5FB5D33797}" type="slidenum">
              <a:rPr lang="en-US"/>
              <a:pPr/>
              <a:t>66</a:t>
            </a:fld>
            <a:endParaRPr lang="en-US"/>
          </a:p>
        </p:txBody>
      </p:sp>
      <p:sp>
        <p:nvSpPr>
          <p:cNvPr id="15363" name="Slide Image Placeholder 1"/>
          <p:cNvSpPr>
            <a:spLocks noGrp="1" noRot="1" noChangeAspect="1" noTextEdit="1"/>
          </p:cNvSpPr>
          <p:nvPr>
            <p:ph type="sldImg"/>
          </p:nvPr>
        </p:nvSpPr>
        <p:spPr>
          <a:xfrm>
            <a:off x="1144588" y="685800"/>
            <a:ext cx="4570412" cy="3429000"/>
          </a:xfrm>
          <a:ln/>
        </p:spPr>
      </p:sp>
      <p:sp>
        <p:nvSpPr>
          <p:cNvPr id="15364" name="Notes Placeholder 2"/>
          <p:cNvSpPr>
            <a:spLocks noGrp="1"/>
          </p:cNvSpPr>
          <p:nvPr>
            <p:ph type="body" idx="1"/>
          </p:nvPr>
        </p:nvSpPr>
        <p:spPr>
          <a:noFill/>
          <a:ln/>
        </p:spPr>
        <p:txBody>
          <a:bodyPr lIns="91424" tIns="45712" rIns="91424" bIns="45712"/>
          <a:lstStyle/>
          <a:p>
            <a:pPr defTabSz="965114">
              <a:spcBef>
                <a:spcPct val="0"/>
              </a:spcBef>
            </a:pPr>
            <a:endParaRPr lang="en-US" dirty="0" smtClean="0"/>
          </a:p>
        </p:txBody>
      </p:sp>
      <p:sp>
        <p:nvSpPr>
          <p:cNvPr id="15365" name="Slide Number Placeholder 3"/>
          <p:cNvSpPr txBox="1">
            <a:spLocks noGrp="1"/>
          </p:cNvSpPr>
          <p:nvPr/>
        </p:nvSpPr>
        <p:spPr bwMode="auto">
          <a:xfrm>
            <a:off x="3884613" y="8685213"/>
            <a:ext cx="2971800" cy="457200"/>
          </a:xfrm>
          <a:prstGeom prst="rect">
            <a:avLst/>
          </a:prstGeom>
          <a:noFill/>
          <a:ln w="9525">
            <a:noFill/>
            <a:miter lim="800000"/>
            <a:headEnd/>
            <a:tailEnd/>
          </a:ln>
        </p:spPr>
        <p:txBody>
          <a:bodyPr lIns="91424" tIns="45712" rIns="91424" bIns="45712" anchor="b"/>
          <a:lstStyle/>
          <a:p>
            <a:pPr algn="r" defTabSz="865111"/>
            <a:fld id="{3A49A688-DBEC-40AD-8660-030791FC741A}" type="slidenum">
              <a:rPr lang="en-US" sz="1200"/>
              <a:pPr algn="r" defTabSz="865111"/>
              <a:t>66</a:t>
            </a:fld>
            <a:endParaRPr lang="en-US" sz="1200" dirty="0"/>
          </a:p>
        </p:txBody>
      </p:sp>
    </p:spTree>
  </p:cSld>
  <p:clrMapOvr>
    <a:masterClrMapping/>
  </p:clrMapOvr>
</p:notes>
</file>

<file path=ppt/notesSlides/notesSlide6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06068C91-924A-A142-9B85-F55B6C327D9D}" type="slidenum">
              <a:rPr lang="en-US" smtClean="0"/>
              <a:pPr/>
              <a:t>67</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MY"/>
          </a:p>
        </p:txBody>
      </p:sp>
      <p:sp>
        <p:nvSpPr>
          <p:cNvPr id="4" name="Slide Number Placeholder 3"/>
          <p:cNvSpPr>
            <a:spLocks noGrp="1"/>
          </p:cNvSpPr>
          <p:nvPr>
            <p:ph type="sldNum" sz="quarter" idx="10"/>
          </p:nvPr>
        </p:nvSpPr>
        <p:spPr/>
        <p:txBody>
          <a:bodyPr/>
          <a:lstStyle/>
          <a:p>
            <a:fld id="{18D8F145-1420-4FA8-9AA5-BE2D1D6B89D9}" type="slidenum">
              <a:rPr lang="en-MY" smtClean="0"/>
              <a:pPr/>
              <a:t>7</a:t>
            </a:fld>
            <a:endParaRPr lang="en-MY"/>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MY"/>
          </a:p>
        </p:txBody>
      </p:sp>
      <p:sp>
        <p:nvSpPr>
          <p:cNvPr id="4" name="Slide Number Placeholder 3"/>
          <p:cNvSpPr>
            <a:spLocks noGrp="1"/>
          </p:cNvSpPr>
          <p:nvPr>
            <p:ph type="sldNum" sz="quarter" idx="10"/>
          </p:nvPr>
        </p:nvSpPr>
        <p:spPr/>
        <p:txBody>
          <a:bodyPr/>
          <a:lstStyle/>
          <a:p>
            <a:fld id="{18D8F145-1420-4FA8-9AA5-BE2D1D6B89D9}" type="slidenum">
              <a:rPr lang="en-MY" smtClean="0"/>
              <a:pPr/>
              <a:t>8</a:t>
            </a:fld>
            <a:endParaRPr lang="en-MY"/>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MY"/>
          </a:p>
        </p:txBody>
      </p:sp>
      <p:sp>
        <p:nvSpPr>
          <p:cNvPr id="4" name="Slide Number Placeholder 3"/>
          <p:cNvSpPr>
            <a:spLocks noGrp="1"/>
          </p:cNvSpPr>
          <p:nvPr>
            <p:ph type="sldNum" sz="quarter" idx="10"/>
          </p:nvPr>
        </p:nvSpPr>
        <p:spPr/>
        <p:txBody>
          <a:bodyPr/>
          <a:lstStyle/>
          <a:p>
            <a:fld id="{18D8F145-1420-4FA8-9AA5-BE2D1D6B89D9}" type="slidenum">
              <a:rPr lang="en-MY" smtClean="0"/>
              <a:pPr/>
              <a:t>9</a:t>
            </a:fld>
            <a:endParaRPr lang="en-MY"/>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themeOverride" Target="../theme/themeOverride1.xml"/><Relationship Id="rId2"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lvl1pPr algn="ctr" defTabSz="914400" rtl="0" eaLnBrk="1" latinLnBrk="0" hangingPunct="1">
              <a:spcBef>
                <a:spcPct val="0"/>
              </a:spcBef>
              <a:buNone/>
              <a:defRPr lang="en-MY" sz="4400" b="1" kern="1200" cap="small" baseline="0" dirty="0" smtClean="0">
                <a:solidFill>
                  <a:srgbClr val="FF0000"/>
                </a:solidFill>
                <a:latin typeface="+mj-lt"/>
                <a:ea typeface="+mj-ea"/>
                <a:cs typeface="+mj-cs"/>
              </a:defRPr>
            </a:lvl1pPr>
          </a:lstStyle>
          <a:p>
            <a:r>
              <a:rPr lang="en-US" dirty="0" smtClean="0"/>
              <a:t>Click to edit Master title style</a:t>
            </a:r>
            <a:endParaRPr lang="en-MY" dirty="0"/>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MY"/>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E6B3CA3B-3E29-4DBF-86E7-BEFAD76D88D2}" type="datetimeFigureOut">
              <a:rPr lang="en-US" smtClean="0"/>
              <a:pPr/>
              <a:t>6/7/12</a:t>
            </a:fld>
            <a:endParaRPr lang="en-MY"/>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MY"/>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0653B8E8-27F4-448D-8EBC-B8DEAC1D570E}" type="slidenum">
              <a:rPr lang="en-MY" smtClean="0"/>
              <a:pPr/>
              <a:t>‹#›</a:t>
            </a:fld>
            <a:endParaRPr lang="en-MY"/>
          </a:p>
        </p:txBody>
      </p:sp>
    </p:spTree>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MY"/>
          </a:p>
        </p:txBody>
      </p:sp>
      <p:sp>
        <p:nvSpPr>
          <p:cNvPr id="3" name="Vertical Text Placeholder 2"/>
          <p:cNvSpPr>
            <a:spLocks noGrp="1"/>
          </p:cNvSpPr>
          <p:nvPr>
            <p:ph type="body" orient="vert" idx="1"/>
          </p:nvPr>
        </p:nvSpPr>
        <p:spPr>
          <a:xfrm>
            <a:off x="457200" y="1600200"/>
            <a:ext cx="8229600" cy="4525963"/>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MY"/>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E6B3CA3B-3E29-4DBF-86E7-BEFAD76D88D2}" type="datetimeFigureOut">
              <a:rPr lang="en-US" smtClean="0"/>
              <a:pPr/>
              <a:t>6/7/12</a:t>
            </a:fld>
            <a:endParaRPr lang="en-MY"/>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MY"/>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0653B8E8-27F4-448D-8EBC-B8DEAC1D570E}" type="slidenum">
              <a:rPr lang="en-MY" smtClean="0"/>
              <a:pPr/>
              <a:t>‹#›</a:t>
            </a:fld>
            <a:endParaRPr lang="en-MY"/>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a:prstGeom prst="rect">
            <a:avLst/>
          </a:prstGeom>
        </p:spPr>
        <p:txBody>
          <a:bodyPr vert="eaVert"/>
          <a:lstStyle/>
          <a:p>
            <a:r>
              <a:rPr lang="en-US" smtClean="0"/>
              <a:t>Click to edit Master title style</a:t>
            </a:r>
            <a:endParaRPr lang="en-MY"/>
          </a:p>
        </p:txBody>
      </p:sp>
      <p:sp>
        <p:nvSpPr>
          <p:cNvPr id="3" name="Vertical Text Placeholder 2"/>
          <p:cNvSpPr>
            <a:spLocks noGrp="1"/>
          </p:cNvSpPr>
          <p:nvPr>
            <p:ph type="body" orient="vert" idx="1"/>
          </p:nvPr>
        </p:nvSpPr>
        <p:spPr>
          <a:xfrm>
            <a:off x="457200" y="274638"/>
            <a:ext cx="6019800" cy="5851525"/>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MY"/>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E6B3CA3B-3E29-4DBF-86E7-BEFAD76D88D2}" type="datetimeFigureOut">
              <a:rPr lang="en-US" smtClean="0"/>
              <a:pPr/>
              <a:t>6/7/12</a:t>
            </a:fld>
            <a:endParaRPr lang="en-MY"/>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MY"/>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0653B8E8-27F4-448D-8EBC-B8DEAC1D570E}" type="slidenum">
              <a:rPr lang="en-MY" smtClean="0"/>
              <a:pPr/>
              <a:t>‹#›</a:t>
            </a:fld>
            <a:endParaRPr lang="en-MY"/>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lgn="ctr" defTabSz="914400" rtl="0" eaLnBrk="1" latinLnBrk="0" hangingPunct="1">
              <a:spcBef>
                <a:spcPct val="0"/>
              </a:spcBef>
              <a:buNone/>
              <a:defRPr lang="en-MY" sz="4400" b="1" kern="1200" cap="small" baseline="0" dirty="0" smtClean="0">
                <a:solidFill>
                  <a:schemeClr val="tx1">
                    <a:lumMod val="50000"/>
                    <a:lumOff val="50000"/>
                  </a:schemeClr>
                </a:solidFill>
                <a:latin typeface="+mj-lt"/>
                <a:ea typeface="+mj-ea"/>
                <a:cs typeface="+mj-cs"/>
              </a:defRPr>
            </a:lvl1pPr>
          </a:lstStyle>
          <a:p>
            <a:r>
              <a:rPr lang="en-US" dirty="0" smtClean="0"/>
              <a:t>Click to edit Master title style</a:t>
            </a:r>
            <a:endParaRPr lang="en-MY" dirty="0"/>
          </a:p>
        </p:txBody>
      </p:sp>
      <p:sp>
        <p:nvSpPr>
          <p:cNvPr id="3" name="Content Placeholder 2"/>
          <p:cNvSpPr>
            <a:spLocks noGrp="1"/>
          </p:cNvSpPr>
          <p:nvPr>
            <p:ph idx="1"/>
          </p:nvPr>
        </p:nvSpPr>
        <p:spPr>
          <a:xfrm>
            <a:off x="457200" y="1600200"/>
            <a:ext cx="8229600" cy="4525963"/>
          </a:xfrm>
          <a:prstGeom prst="rect">
            <a:avLst/>
          </a:prstGeom>
        </p:spPr>
        <p:txBody>
          <a:bodyPr/>
          <a:lstStyle>
            <a:lvl1pPr>
              <a:buClr>
                <a:schemeClr val="accent5">
                  <a:lumMod val="75000"/>
                </a:schemeClr>
              </a:buClr>
              <a:buFont typeface="Wingdings" pitchFamily="2" charset="2"/>
              <a:buChar char="§"/>
              <a:defRPr/>
            </a:lvl1pPr>
            <a:lvl2pPr>
              <a:buClr>
                <a:schemeClr val="accent2">
                  <a:lumMod val="75000"/>
                </a:schemeClr>
              </a:buClr>
              <a:buSzPct val="85000"/>
              <a:buFont typeface="Wingdings" pitchFamily="2" charset="2"/>
              <a:buChar char="q"/>
              <a:defRPr/>
            </a:lvl2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MY" dirty="0"/>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E6B3CA3B-3E29-4DBF-86E7-BEFAD76D88D2}" type="datetimeFigureOut">
              <a:rPr lang="en-US" smtClean="0"/>
              <a:pPr/>
              <a:t>6/7/12</a:t>
            </a:fld>
            <a:endParaRPr lang="en-MY"/>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MY"/>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0653B8E8-27F4-448D-8EBC-B8DEAC1D570E}" type="slidenum">
              <a:rPr lang="en-MY" smtClean="0"/>
              <a:pPr/>
              <a:t>‹#›</a:t>
            </a:fld>
            <a:endParaRPr lang="en-MY"/>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anchor="t"/>
          <a:lstStyle>
            <a:lvl1pPr algn="l">
              <a:defRPr sz="4000" b="1" cap="all">
                <a:solidFill>
                  <a:schemeClr val="accent6"/>
                </a:solidFill>
              </a:defRPr>
            </a:lvl1pPr>
          </a:lstStyle>
          <a:p>
            <a:r>
              <a:rPr lang="en-US" dirty="0" smtClean="0"/>
              <a:t>Click to edit Master title style</a:t>
            </a:r>
            <a:endParaRPr lang="en-MY" dirty="0"/>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E6B3CA3B-3E29-4DBF-86E7-BEFAD76D88D2}" type="datetimeFigureOut">
              <a:rPr lang="en-US" smtClean="0"/>
              <a:pPr/>
              <a:t>6/7/12</a:t>
            </a:fld>
            <a:endParaRPr lang="en-MY"/>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MY"/>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0653B8E8-27F4-448D-8EBC-B8DEAC1D570E}" type="slidenum">
              <a:rPr lang="en-MY" smtClean="0"/>
              <a:pPr/>
              <a:t>‹#›</a:t>
            </a:fld>
            <a:endParaRPr lang="en-MY"/>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Obj" preserve="1">
  <p:cSld name="Two Content">
    <p:bg>
      <p:bgRef idx="1001">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lgn="ctr" defTabSz="914400" rtl="0" eaLnBrk="1" latinLnBrk="0" hangingPunct="1">
              <a:spcBef>
                <a:spcPct val="0"/>
              </a:spcBef>
              <a:buNone/>
              <a:defRPr lang="en-MY" sz="4400" b="1" kern="1200" cap="small" baseline="0" dirty="0" smtClean="0">
                <a:solidFill>
                  <a:schemeClr val="tx1">
                    <a:lumMod val="50000"/>
                    <a:lumOff val="50000"/>
                  </a:schemeClr>
                </a:solidFill>
                <a:latin typeface="+mj-lt"/>
                <a:ea typeface="+mj-ea"/>
                <a:cs typeface="+mj-cs"/>
              </a:defRPr>
            </a:lvl1pPr>
          </a:lstStyle>
          <a:p>
            <a:r>
              <a:rPr lang="en-US" dirty="0" smtClean="0"/>
              <a:t>Click to edit Master title style</a:t>
            </a:r>
            <a:endParaRPr lang="en-MY" dirty="0"/>
          </a:p>
        </p:txBody>
      </p:sp>
      <p:sp>
        <p:nvSpPr>
          <p:cNvPr id="3" name="Content Placeholder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MY" dirty="0"/>
          </a:p>
        </p:txBody>
      </p:sp>
      <p:sp>
        <p:nvSpPr>
          <p:cNvPr id="4" name="Content Placeholder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MY"/>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E6B3CA3B-3E29-4DBF-86E7-BEFAD76D88D2}" type="datetimeFigureOut">
              <a:rPr lang="en-US" smtClean="0"/>
              <a:pPr/>
              <a:t>6/7/12</a:t>
            </a:fld>
            <a:endParaRPr lang="en-MY"/>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MY"/>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0653B8E8-27F4-448D-8EBC-B8DEAC1D570E}" type="slidenum">
              <a:rPr lang="en-MY" smtClean="0"/>
              <a:pPr/>
              <a:t>‹#›</a:t>
            </a:fld>
            <a:endParaRPr lang="en-MY"/>
          </a:p>
        </p:txBody>
      </p:sp>
    </p:spTree>
  </p:cSld>
  <p:clrMapOvr>
    <a:overrideClrMapping bg1="lt1" tx1="dk1" bg2="lt2" tx2="dk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lgn="ctr" defTabSz="914400" rtl="0" eaLnBrk="1" latinLnBrk="0" hangingPunct="1">
              <a:spcBef>
                <a:spcPct val="0"/>
              </a:spcBef>
              <a:buNone/>
              <a:defRPr lang="en-MY" sz="4400" b="1" kern="1200" cap="small" baseline="0" dirty="0" smtClean="0">
                <a:solidFill>
                  <a:schemeClr val="tx1">
                    <a:lumMod val="50000"/>
                    <a:lumOff val="50000"/>
                  </a:schemeClr>
                </a:solidFill>
                <a:latin typeface="+mj-lt"/>
                <a:ea typeface="+mj-ea"/>
                <a:cs typeface="+mj-cs"/>
              </a:defRPr>
            </a:lvl1pPr>
          </a:lstStyle>
          <a:p>
            <a:r>
              <a:rPr lang="en-US" dirty="0" smtClean="0"/>
              <a:t>Click to edit Master title style</a:t>
            </a:r>
            <a:endParaRPr lang="en-MY" dirty="0"/>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MY"/>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MY"/>
          </a:p>
        </p:txBody>
      </p:sp>
      <p:sp>
        <p:nvSpPr>
          <p:cNvPr id="7" name="Date Placeholder 6"/>
          <p:cNvSpPr>
            <a:spLocks noGrp="1"/>
          </p:cNvSpPr>
          <p:nvPr>
            <p:ph type="dt" sz="half" idx="10"/>
          </p:nvPr>
        </p:nvSpPr>
        <p:spPr>
          <a:xfrm>
            <a:off x="457200" y="6356350"/>
            <a:ext cx="2133600" cy="365125"/>
          </a:xfrm>
          <a:prstGeom prst="rect">
            <a:avLst/>
          </a:prstGeom>
        </p:spPr>
        <p:txBody>
          <a:bodyPr/>
          <a:lstStyle/>
          <a:p>
            <a:fld id="{E6B3CA3B-3E29-4DBF-86E7-BEFAD76D88D2}" type="datetimeFigureOut">
              <a:rPr lang="en-US" smtClean="0"/>
              <a:pPr/>
              <a:t>6/7/12</a:t>
            </a:fld>
            <a:endParaRPr lang="en-MY"/>
          </a:p>
        </p:txBody>
      </p:sp>
      <p:sp>
        <p:nvSpPr>
          <p:cNvPr id="8" name="Footer Placeholder 7"/>
          <p:cNvSpPr>
            <a:spLocks noGrp="1"/>
          </p:cNvSpPr>
          <p:nvPr>
            <p:ph type="ftr" sz="quarter" idx="11"/>
          </p:nvPr>
        </p:nvSpPr>
        <p:spPr>
          <a:xfrm>
            <a:off x="3124200" y="6356350"/>
            <a:ext cx="2895600" cy="365125"/>
          </a:xfrm>
          <a:prstGeom prst="rect">
            <a:avLst/>
          </a:prstGeom>
        </p:spPr>
        <p:txBody>
          <a:bodyPr/>
          <a:lstStyle/>
          <a:p>
            <a:endParaRPr lang="en-MY"/>
          </a:p>
        </p:txBody>
      </p:sp>
      <p:sp>
        <p:nvSpPr>
          <p:cNvPr id="9" name="Slide Number Placeholder 8"/>
          <p:cNvSpPr>
            <a:spLocks noGrp="1"/>
          </p:cNvSpPr>
          <p:nvPr>
            <p:ph type="sldNum" sz="quarter" idx="12"/>
          </p:nvPr>
        </p:nvSpPr>
        <p:spPr>
          <a:xfrm>
            <a:off x="6553200" y="6356350"/>
            <a:ext cx="2133600" cy="365125"/>
          </a:xfrm>
          <a:prstGeom prst="rect">
            <a:avLst/>
          </a:prstGeom>
        </p:spPr>
        <p:txBody>
          <a:bodyPr/>
          <a:lstStyle/>
          <a:p>
            <a:fld id="{0653B8E8-27F4-448D-8EBC-B8DEAC1D570E}" type="slidenum">
              <a:rPr lang="en-MY" smtClean="0"/>
              <a:pPr/>
              <a:t>‹#›</a:t>
            </a:fld>
            <a:endParaRPr lang="en-MY"/>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b="1" cap="small" baseline="0">
                <a:solidFill>
                  <a:schemeClr val="tx1">
                    <a:lumMod val="50000"/>
                    <a:lumOff val="50000"/>
                  </a:schemeClr>
                </a:solidFill>
              </a:defRPr>
            </a:lvl1pPr>
          </a:lstStyle>
          <a:p>
            <a:r>
              <a:rPr lang="en-US" dirty="0" smtClean="0"/>
              <a:t>Click to edit Master title style</a:t>
            </a:r>
            <a:endParaRPr lang="en-MY" dirty="0"/>
          </a:p>
        </p:txBody>
      </p:sp>
      <p:sp>
        <p:nvSpPr>
          <p:cNvPr id="3" name="Date Placeholder 2"/>
          <p:cNvSpPr>
            <a:spLocks noGrp="1"/>
          </p:cNvSpPr>
          <p:nvPr>
            <p:ph type="dt" sz="half" idx="10"/>
          </p:nvPr>
        </p:nvSpPr>
        <p:spPr>
          <a:xfrm>
            <a:off x="457200" y="6356350"/>
            <a:ext cx="2133600" cy="365125"/>
          </a:xfrm>
          <a:prstGeom prst="rect">
            <a:avLst/>
          </a:prstGeom>
        </p:spPr>
        <p:txBody>
          <a:bodyPr/>
          <a:lstStyle/>
          <a:p>
            <a:fld id="{E6B3CA3B-3E29-4DBF-86E7-BEFAD76D88D2}" type="datetimeFigureOut">
              <a:rPr lang="en-US" smtClean="0"/>
              <a:pPr/>
              <a:t>6/7/12</a:t>
            </a:fld>
            <a:endParaRPr lang="en-MY"/>
          </a:p>
        </p:txBody>
      </p:sp>
      <p:sp>
        <p:nvSpPr>
          <p:cNvPr id="4" name="Footer Placeholder 3"/>
          <p:cNvSpPr>
            <a:spLocks noGrp="1"/>
          </p:cNvSpPr>
          <p:nvPr>
            <p:ph type="ftr" sz="quarter" idx="11"/>
          </p:nvPr>
        </p:nvSpPr>
        <p:spPr>
          <a:xfrm>
            <a:off x="3124200" y="6356350"/>
            <a:ext cx="2895600" cy="365125"/>
          </a:xfrm>
          <a:prstGeom prst="rect">
            <a:avLst/>
          </a:prstGeom>
        </p:spPr>
        <p:txBody>
          <a:bodyPr/>
          <a:lstStyle/>
          <a:p>
            <a:endParaRPr lang="en-MY"/>
          </a:p>
        </p:txBody>
      </p:sp>
      <p:sp>
        <p:nvSpPr>
          <p:cNvPr id="5" name="Slide Number Placeholder 4"/>
          <p:cNvSpPr>
            <a:spLocks noGrp="1"/>
          </p:cNvSpPr>
          <p:nvPr>
            <p:ph type="sldNum" sz="quarter" idx="12"/>
          </p:nvPr>
        </p:nvSpPr>
        <p:spPr>
          <a:xfrm>
            <a:off x="6553200" y="6356350"/>
            <a:ext cx="2133600" cy="365125"/>
          </a:xfrm>
          <a:prstGeom prst="rect">
            <a:avLst/>
          </a:prstGeom>
        </p:spPr>
        <p:txBody>
          <a:bodyPr/>
          <a:lstStyle/>
          <a:p>
            <a:fld id="{0653B8E8-27F4-448D-8EBC-B8DEAC1D570E}" type="slidenum">
              <a:rPr lang="en-MY" smtClean="0"/>
              <a:pPr/>
              <a:t>‹#›</a:t>
            </a:fld>
            <a:endParaRPr lang="en-MY"/>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356350"/>
            <a:ext cx="2133600" cy="365125"/>
          </a:xfrm>
          <a:prstGeom prst="rect">
            <a:avLst/>
          </a:prstGeom>
        </p:spPr>
        <p:txBody>
          <a:bodyPr/>
          <a:lstStyle/>
          <a:p>
            <a:fld id="{E6B3CA3B-3E29-4DBF-86E7-BEFAD76D88D2}" type="datetimeFigureOut">
              <a:rPr lang="en-US" smtClean="0"/>
              <a:pPr/>
              <a:t>6/7/12</a:t>
            </a:fld>
            <a:endParaRPr lang="en-MY"/>
          </a:p>
        </p:txBody>
      </p:sp>
      <p:sp>
        <p:nvSpPr>
          <p:cNvPr id="3" name="Footer Placeholder 2"/>
          <p:cNvSpPr>
            <a:spLocks noGrp="1"/>
          </p:cNvSpPr>
          <p:nvPr>
            <p:ph type="ftr" sz="quarter" idx="11"/>
          </p:nvPr>
        </p:nvSpPr>
        <p:spPr>
          <a:xfrm>
            <a:off x="3124200" y="6356350"/>
            <a:ext cx="2895600" cy="365125"/>
          </a:xfrm>
          <a:prstGeom prst="rect">
            <a:avLst/>
          </a:prstGeom>
        </p:spPr>
        <p:txBody>
          <a:bodyPr/>
          <a:lstStyle/>
          <a:p>
            <a:endParaRPr lang="en-MY"/>
          </a:p>
        </p:txBody>
      </p:sp>
      <p:sp>
        <p:nvSpPr>
          <p:cNvPr id="4" name="Slide Number Placeholder 3"/>
          <p:cNvSpPr>
            <a:spLocks noGrp="1"/>
          </p:cNvSpPr>
          <p:nvPr>
            <p:ph type="sldNum" sz="quarter" idx="12"/>
          </p:nvPr>
        </p:nvSpPr>
        <p:spPr>
          <a:xfrm>
            <a:off x="6553200" y="6356350"/>
            <a:ext cx="2133600" cy="365125"/>
          </a:xfrm>
          <a:prstGeom prst="rect">
            <a:avLst/>
          </a:prstGeom>
        </p:spPr>
        <p:txBody>
          <a:bodyPr/>
          <a:lstStyle/>
          <a:p>
            <a:fld id="{0653B8E8-27F4-448D-8EBC-B8DEAC1D570E}" type="slidenum">
              <a:rPr lang="en-MY" smtClean="0"/>
              <a:pPr/>
              <a:t>‹#›</a:t>
            </a:fld>
            <a:endParaRPr lang="en-MY"/>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anchor="b"/>
          <a:lstStyle>
            <a:lvl1pPr algn="l">
              <a:defRPr sz="2000" b="1"/>
            </a:lvl1pPr>
          </a:lstStyle>
          <a:p>
            <a:r>
              <a:rPr lang="en-US" smtClean="0"/>
              <a:t>Click to edit Master title style</a:t>
            </a:r>
            <a:endParaRPr lang="en-MY"/>
          </a:p>
        </p:txBody>
      </p:sp>
      <p:sp>
        <p:nvSpPr>
          <p:cNvPr id="3" name="Content Placeholder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MY"/>
          </a:p>
        </p:txBody>
      </p:sp>
      <p:sp>
        <p:nvSpPr>
          <p:cNvPr id="4" name="Text Placeholder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E6B3CA3B-3E29-4DBF-86E7-BEFAD76D88D2}" type="datetimeFigureOut">
              <a:rPr lang="en-US" smtClean="0"/>
              <a:pPr/>
              <a:t>6/7/12</a:t>
            </a:fld>
            <a:endParaRPr lang="en-MY"/>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MY"/>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0653B8E8-27F4-448D-8EBC-B8DEAC1D570E}" type="slidenum">
              <a:rPr lang="en-MY" smtClean="0"/>
              <a:pPr/>
              <a:t>‹#›</a:t>
            </a:fld>
            <a:endParaRPr lang="en-MY"/>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vl1pPr>
          </a:lstStyle>
          <a:p>
            <a:r>
              <a:rPr lang="en-US" smtClean="0"/>
              <a:t>Click to edit Master title style</a:t>
            </a:r>
            <a:endParaRPr lang="en-MY"/>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MY"/>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E6B3CA3B-3E29-4DBF-86E7-BEFAD76D88D2}" type="datetimeFigureOut">
              <a:rPr lang="en-US" smtClean="0"/>
              <a:pPr/>
              <a:t>6/7/12</a:t>
            </a:fld>
            <a:endParaRPr lang="en-MY"/>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MY"/>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0653B8E8-27F4-448D-8EBC-B8DEAC1D570E}" type="slidenum">
              <a:rPr lang="en-MY" smtClean="0"/>
              <a:pPr/>
              <a:t>‹#›</a:t>
            </a:fld>
            <a:endParaRPr lang="en-MY"/>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Ref idx="1001">
        <a:schemeClr val="bg1"/>
      </p:bgRef>
    </p:bg>
    <p:spTree>
      <p:nvGrpSpPr>
        <p:cNvPr id="1" name=""/>
        <p:cNvGrpSpPr/>
        <p:nvPr/>
      </p:nvGrpSpPr>
      <p:grpSpPr>
        <a:xfrm>
          <a:off x="0" y="0"/>
          <a:ext cx="0" cy="0"/>
          <a:chOff x="0" y="0"/>
          <a:chExt cx="0" cy="0"/>
        </a:xfrm>
      </p:grpSpPr>
      <p:sp>
        <p:nvSpPr>
          <p:cNvPr id="7" name="TextBox 6"/>
          <p:cNvSpPr txBox="1"/>
          <p:nvPr userDrawn="1"/>
        </p:nvSpPr>
        <p:spPr>
          <a:xfrm>
            <a:off x="8071054" y="6620736"/>
            <a:ext cx="1101584" cy="276999"/>
          </a:xfrm>
          <a:prstGeom prst="rect">
            <a:avLst/>
          </a:prstGeom>
          <a:noFill/>
        </p:spPr>
        <p:txBody>
          <a:bodyPr wrap="none" rtlCol="0">
            <a:spAutoFit/>
          </a:bodyPr>
          <a:lstStyle/>
          <a:p>
            <a:r>
              <a:rPr lang="en-US" sz="1200" dirty="0" smtClean="0">
                <a:solidFill>
                  <a:schemeClr val="bg2">
                    <a:lumMod val="60000"/>
                    <a:lumOff val="40000"/>
                  </a:schemeClr>
                </a:solidFill>
              </a:rPr>
              <a:t>© 2010 MWS</a:t>
            </a:r>
            <a:endParaRPr lang="en-MY" sz="1200" dirty="0">
              <a:solidFill>
                <a:schemeClr val="bg2">
                  <a:lumMod val="60000"/>
                  <a:lumOff val="40000"/>
                </a:schemeClr>
              </a:solidFill>
            </a:endParaRPr>
          </a:p>
        </p:txBody>
      </p:sp>
      <p:sp>
        <p:nvSpPr>
          <p:cNvPr id="9" name="TextBox 8"/>
          <p:cNvSpPr txBox="1"/>
          <p:nvPr userDrawn="1"/>
        </p:nvSpPr>
        <p:spPr>
          <a:xfrm>
            <a:off x="7686100" y="6488668"/>
            <a:ext cx="1457287" cy="369332"/>
          </a:xfrm>
          <a:prstGeom prst="rect">
            <a:avLst/>
          </a:prstGeom>
          <a:noFill/>
        </p:spPr>
        <p:txBody>
          <a:bodyPr wrap="none" rtlCol="0">
            <a:spAutoFit/>
          </a:bodyPr>
          <a:lstStyle/>
          <a:p>
            <a:r>
              <a:rPr lang="en-US" dirty="0" smtClean="0"/>
              <a:t>© </a:t>
            </a:r>
            <a:r>
              <a:rPr lang="en-US" dirty="0" smtClean="0"/>
              <a:t>2012 </a:t>
            </a:r>
            <a:r>
              <a:rPr lang="en-US" dirty="0" smtClean="0"/>
              <a:t>MWS</a:t>
            </a:r>
            <a:endParaRPr lang="en-MY" dirty="0"/>
          </a:p>
        </p:txBody>
      </p:sp>
    </p:spTree>
  </p:cSld>
  <p:clrMap bg1="lt1" tx1="dk1" bg2="lt2" tx2="dk2" accent1="accent1" accent2="accent2" accent3="accent3" accent4="accent4" accent5="accent5" accent6="accent6" hlink="hlink" folHlink="folHlink"/>
  <p:sldLayoutIdLst>
    <p:sldLayoutId r:id="rId1"/>
    <p:sldLayoutId r:id="rId2"/>
    <p:sldLayoutId r:id="rId3"/>
    <p:sldLayoutId r:id="rId4"/>
    <p:sldLayoutId r:id="rId5"/>
    <p:sldLayoutId r:id="rId6"/>
    <p:sldLayoutId r:id="rId7"/>
    <p:sldLayoutId r:id="rId8"/>
    <p:sldLayoutId r:id="rId9"/>
    <p:sldLayoutId r:id="rId10"/>
    <p:sldLayoutId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4" Type="http://schemas.openxmlformats.org/officeDocument/2006/relationships/image" Target="../media/image2.png"/><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0.xml"/><Relationship Id="rId3" Type="http://schemas.openxmlformats.org/officeDocument/2006/relationships/image" Target="../media/image9.jpe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 Id="rId3" Type="http://schemas.openxmlformats.org/officeDocument/2006/relationships/image" Target="../media/image10.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2.xml"/><Relationship Id="rId3" Type="http://schemas.openxmlformats.org/officeDocument/2006/relationships/image" Target="../media/image11.jpe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3.xml"/><Relationship Id="rId3" Type="http://schemas.openxmlformats.org/officeDocument/2006/relationships/image" Target="../media/image12.jpeg"/></Relationships>
</file>

<file path=ppt/slides/_rels/slide14.xml.rels><?xml version="1.0" encoding="UTF-8" standalone="yes"?>
<Relationships xmlns="http://schemas.openxmlformats.org/package/2006/relationships"><Relationship Id="rId3" Type="http://schemas.openxmlformats.org/officeDocument/2006/relationships/image" Target="../media/image13.jpeg"/><Relationship Id="rId4" Type="http://schemas.openxmlformats.org/officeDocument/2006/relationships/diagramData" Target="../diagrams/data1.xml"/><Relationship Id="rId5" Type="http://schemas.openxmlformats.org/officeDocument/2006/relationships/diagramLayout" Target="../diagrams/layout1.xml"/><Relationship Id="rId6" Type="http://schemas.openxmlformats.org/officeDocument/2006/relationships/diagramQuickStyle" Target="../diagrams/quickStyle1.xml"/><Relationship Id="rId7" Type="http://schemas.openxmlformats.org/officeDocument/2006/relationships/diagramColors" Target="../diagrams/colors1.xml"/><Relationship Id="rId8" Type="http://schemas.microsoft.com/office/2007/relationships/diagramDrawing" Target="../diagrams/drawing1.xml"/><Relationship Id="rId1" Type="http://schemas.openxmlformats.org/officeDocument/2006/relationships/slideLayout" Target="../slideLayouts/slideLayout6.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5.xml"/><Relationship Id="rId3" Type="http://schemas.openxmlformats.org/officeDocument/2006/relationships/image" Target="../media/image14.jpe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6.xml"/><Relationship Id="rId3" Type="http://schemas.openxmlformats.org/officeDocument/2006/relationships/image" Target="../media/image15.jpeg"/></Relationships>
</file>

<file path=ppt/slides/_rels/slide17.xml.rels><?xml version="1.0" encoding="UTF-8" standalone="yes"?>
<Relationships xmlns="http://schemas.openxmlformats.org/package/2006/relationships"><Relationship Id="rId3" Type="http://schemas.openxmlformats.org/officeDocument/2006/relationships/image" Target="../media/image16.jpeg"/><Relationship Id="rId4" Type="http://schemas.openxmlformats.org/officeDocument/2006/relationships/image" Target="../media/image17.png"/><Relationship Id="rId5" Type="http://schemas.openxmlformats.org/officeDocument/2006/relationships/image" Target="../media/image18.jpeg"/><Relationship Id="rId6" Type="http://schemas.openxmlformats.org/officeDocument/2006/relationships/image" Target="../media/image19.jpeg"/><Relationship Id="rId7" Type="http://schemas.openxmlformats.org/officeDocument/2006/relationships/image" Target="../media/image2.png"/><Relationship Id="rId1" Type="http://schemas.openxmlformats.org/officeDocument/2006/relationships/slideLayout" Target="../slideLayouts/slideLayout6.xml"/><Relationship Id="rId2"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8.xml"/><Relationship Id="rId3" Type="http://schemas.openxmlformats.org/officeDocument/2006/relationships/image" Target="../media/image20.jpeg"/></Relationships>
</file>

<file path=ppt/slides/_rels/slide19.xml.rels><?xml version="1.0" encoding="UTF-8" standalone="yes"?>
<Relationships xmlns="http://schemas.openxmlformats.org/package/2006/relationships"><Relationship Id="rId3" Type="http://schemas.openxmlformats.org/officeDocument/2006/relationships/image" Target="../media/image21.png"/><Relationship Id="rId4" Type="http://schemas.openxmlformats.org/officeDocument/2006/relationships/image" Target="../media/image2.png"/><Relationship Id="rId1" Type="http://schemas.openxmlformats.org/officeDocument/2006/relationships/slideLayout" Target="../slideLayouts/slideLayout7.xml"/><Relationship Id="rId2"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3" Type="http://schemas.openxmlformats.org/officeDocument/2006/relationships/image" Target="../media/image22.png"/><Relationship Id="rId4" Type="http://schemas.openxmlformats.org/officeDocument/2006/relationships/image" Target="../media/image2.png"/><Relationship Id="rId5" Type="http://schemas.openxmlformats.org/officeDocument/2006/relationships/image" Target="../media/image23.png"/><Relationship Id="rId6" Type="http://schemas.openxmlformats.org/officeDocument/2006/relationships/image" Target="../media/image24.png"/><Relationship Id="rId7" Type="http://schemas.openxmlformats.org/officeDocument/2006/relationships/image" Target="../media/image25.png"/><Relationship Id="rId8" Type="http://schemas.openxmlformats.org/officeDocument/2006/relationships/image" Target="../media/image26.png"/><Relationship Id="rId1" Type="http://schemas.openxmlformats.org/officeDocument/2006/relationships/slideLayout" Target="../slideLayouts/slideLayout7.xml"/><Relationship Id="rId2" Type="http://schemas.openxmlformats.org/officeDocument/2006/relationships/notesSlide" Target="../notesSlides/notesSlide20.xml"/></Relationships>
</file>

<file path=ppt/slides/_rels/slide21.xml.rels><?xml version="1.0" encoding="UTF-8" standalone="yes"?>
<Relationships xmlns="http://schemas.openxmlformats.org/package/2006/relationships"><Relationship Id="rId3" Type="http://schemas.openxmlformats.org/officeDocument/2006/relationships/image" Target="../media/image27.png"/><Relationship Id="rId4" Type="http://schemas.openxmlformats.org/officeDocument/2006/relationships/image" Target="../media/image1.png"/><Relationship Id="rId1" Type="http://schemas.openxmlformats.org/officeDocument/2006/relationships/slideLayout" Target="../slideLayouts/slideLayout1.xml"/><Relationship Id="rId2" Type="http://schemas.openxmlformats.org/officeDocument/2006/relationships/notesSlide" Target="../notesSlides/notesSlide2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3.xml"/><Relationship Id="rId3" Type="http://schemas.openxmlformats.org/officeDocument/2006/relationships/image" Target="../media/image3.jpe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4.xml"/><Relationship Id="rId3" Type="http://schemas.openxmlformats.org/officeDocument/2006/relationships/image" Target="../media/image4.jpeg"/></Relationships>
</file>

<file path=ppt/slides/_rels/slide25.xml.rels><?xml version="1.0" encoding="UTF-8" standalone="yes"?>
<Relationships xmlns="http://schemas.openxmlformats.org/package/2006/relationships"><Relationship Id="rId3" Type="http://schemas.openxmlformats.org/officeDocument/2006/relationships/diagramData" Target="../diagrams/data2.xml"/><Relationship Id="rId4" Type="http://schemas.openxmlformats.org/officeDocument/2006/relationships/diagramLayout" Target="../diagrams/layout2.xml"/><Relationship Id="rId5" Type="http://schemas.openxmlformats.org/officeDocument/2006/relationships/diagramQuickStyle" Target="../diagrams/quickStyle2.xml"/><Relationship Id="rId6" Type="http://schemas.openxmlformats.org/officeDocument/2006/relationships/diagramColors" Target="../diagrams/colors2.xml"/><Relationship Id="rId7" Type="http://schemas.openxmlformats.org/officeDocument/2006/relationships/image" Target="../media/image28.jpeg"/><Relationship Id="rId8" Type="http://schemas.microsoft.com/office/2007/relationships/diagramDrawing" Target="../diagrams/drawing2.xml"/><Relationship Id="rId1" Type="http://schemas.openxmlformats.org/officeDocument/2006/relationships/slideLayout" Target="../slideLayouts/slideLayout6.xml"/><Relationship Id="rId2" Type="http://schemas.openxmlformats.org/officeDocument/2006/relationships/notesSlide" Target="../notesSlides/notesSlide25.xml"/></Relationships>
</file>

<file path=ppt/slides/_rels/slide26.xml.rels><?xml version="1.0" encoding="UTF-8" standalone="yes"?>
<Relationships xmlns="http://schemas.openxmlformats.org/package/2006/relationships"><Relationship Id="rId3" Type="http://schemas.openxmlformats.org/officeDocument/2006/relationships/image" Target="../media/image7.png"/><Relationship Id="rId4" Type="http://schemas.openxmlformats.org/officeDocument/2006/relationships/image" Target="../media/image29.wmf"/><Relationship Id="rId5" Type="http://schemas.openxmlformats.org/officeDocument/2006/relationships/image" Target="../media/image30.png"/><Relationship Id="rId1" Type="http://schemas.openxmlformats.org/officeDocument/2006/relationships/slideLayout" Target="../slideLayouts/slideLayout6.xml"/><Relationship Id="rId2" Type="http://schemas.openxmlformats.org/officeDocument/2006/relationships/notesSlide" Target="../notesSlides/notesSlide26.xml"/></Relationships>
</file>

<file path=ppt/slides/_rels/slide27.xml.rels><?xml version="1.0" encoding="UTF-8" standalone="yes"?>
<Relationships xmlns="http://schemas.openxmlformats.org/package/2006/relationships"><Relationship Id="rId3" Type="http://schemas.openxmlformats.org/officeDocument/2006/relationships/diagramData" Target="../diagrams/data3.xml"/><Relationship Id="rId4" Type="http://schemas.openxmlformats.org/officeDocument/2006/relationships/diagramLayout" Target="../diagrams/layout3.xml"/><Relationship Id="rId5" Type="http://schemas.openxmlformats.org/officeDocument/2006/relationships/diagramQuickStyle" Target="../diagrams/quickStyle3.xml"/><Relationship Id="rId6" Type="http://schemas.openxmlformats.org/officeDocument/2006/relationships/diagramColors" Target="../diagrams/colors3.xml"/><Relationship Id="rId7" Type="http://schemas.microsoft.com/office/2007/relationships/diagramDrawing" Target="../diagrams/drawing3.xml"/><Relationship Id="rId1" Type="http://schemas.openxmlformats.org/officeDocument/2006/relationships/slideLayout" Target="../slideLayouts/slideLayout6.xml"/><Relationship Id="rId2" Type="http://schemas.openxmlformats.org/officeDocument/2006/relationships/notesSlide" Target="../notesSlides/notesSlide2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8.xml"/><Relationship Id="rId3" Type="http://schemas.openxmlformats.org/officeDocument/2006/relationships/image" Target="../media/image31.pn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9.xml"/><Relationship Id="rId3" Type="http://schemas.openxmlformats.org/officeDocument/2006/relationships/image" Target="../media/image32.wmf"/></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image" Target="../media/image3.jpeg"/></Relationships>
</file>

<file path=ppt/slides/_rels/slide30.xml.rels><?xml version="1.0" encoding="UTF-8" standalone="yes"?>
<Relationships xmlns="http://schemas.openxmlformats.org/package/2006/relationships"><Relationship Id="rId3" Type="http://schemas.openxmlformats.org/officeDocument/2006/relationships/image" Target="../media/image16.jpeg"/><Relationship Id="rId4" Type="http://schemas.openxmlformats.org/officeDocument/2006/relationships/image" Target="../media/image18.jpeg"/><Relationship Id="rId5" Type="http://schemas.openxmlformats.org/officeDocument/2006/relationships/image" Target="../media/image19.jpeg"/><Relationship Id="rId6" Type="http://schemas.openxmlformats.org/officeDocument/2006/relationships/image" Target="../media/image2.png"/><Relationship Id="rId1" Type="http://schemas.openxmlformats.org/officeDocument/2006/relationships/slideLayout" Target="../slideLayouts/slideLayout6.xml"/><Relationship Id="rId2" Type="http://schemas.openxmlformats.org/officeDocument/2006/relationships/notesSlide" Target="../notesSlides/notesSlide30.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31.xml"/><Relationship Id="rId3" Type="http://schemas.openxmlformats.org/officeDocument/2006/relationships/image" Target="../media/image33.wmf"/></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2.xml"/><Relationship Id="rId3" Type="http://schemas.openxmlformats.org/officeDocument/2006/relationships/image" Target="../media/image20.jpeg"/></Relationships>
</file>

<file path=ppt/slides/_rels/slide33.xml.rels><?xml version="1.0" encoding="UTF-8" standalone="yes"?>
<Relationships xmlns="http://schemas.openxmlformats.org/package/2006/relationships"><Relationship Id="rId3" Type="http://schemas.openxmlformats.org/officeDocument/2006/relationships/image" Target="../media/image21.png"/><Relationship Id="rId4" Type="http://schemas.openxmlformats.org/officeDocument/2006/relationships/image" Target="../media/image2.png"/><Relationship Id="rId1" Type="http://schemas.openxmlformats.org/officeDocument/2006/relationships/slideLayout" Target="../slideLayouts/slideLayout7.xml"/><Relationship Id="rId2" Type="http://schemas.openxmlformats.org/officeDocument/2006/relationships/notesSlide" Target="../notesSlides/notesSlide33.xml"/></Relationships>
</file>

<file path=ppt/slides/_rels/slide34.xml.rels><?xml version="1.0" encoding="UTF-8" standalone="yes"?>
<Relationships xmlns="http://schemas.openxmlformats.org/package/2006/relationships"><Relationship Id="rId3" Type="http://schemas.openxmlformats.org/officeDocument/2006/relationships/image" Target="../media/image22.png"/><Relationship Id="rId4" Type="http://schemas.openxmlformats.org/officeDocument/2006/relationships/image" Target="../media/image2.png"/><Relationship Id="rId5" Type="http://schemas.openxmlformats.org/officeDocument/2006/relationships/image" Target="../media/image23.png"/><Relationship Id="rId6" Type="http://schemas.openxmlformats.org/officeDocument/2006/relationships/image" Target="../media/image24.png"/><Relationship Id="rId7" Type="http://schemas.openxmlformats.org/officeDocument/2006/relationships/image" Target="../media/image25.png"/><Relationship Id="rId8" Type="http://schemas.openxmlformats.org/officeDocument/2006/relationships/image" Target="../media/image26.png"/><Relationship Id="rId1" Type="http://schemas.openxmlformats.org/officeDocument/2006/relationships/slideLayout" Target="../slideLayouts/slideLayout7.xml"/><Relationship Id="rId2" Type="http://schemas.openxmlformats.org/officeDocument/2006/relationships/notesSlide" Target="../notesSlides/notesSlide34.xml"/></Relationships>
</file>

<file path=ppt/slides/_rels/slide35.xml.rels><?xml version="1.0" encoding="UTF-8" standalone="yes"?>
<Relationships xmlns="http://schemas.openxmlformats.org/package/2006/relationships"><Relationship Id="rId3" Type="http://schemas.openxmlformats.org/officeDocument/2006/relationships/image" Target="../media/image27.png"/><Relationship Id="rId4" Type="http://schemas.openxmlformats.org/officeDocument/2006/relationships/image" Target="../media/image1.png"/><Relationship Id="rId1" Type="http://schemas.openxmlformats.org/officeDocument/2006/relationships/slideLayout" Target="../slideLayouts/slideLayout1.xml"/><Relationship Id="rId2" Type="http://schemas.openxmlformats.org/officeDocument/2006/relationships/notesSlide" Target="../notesSlides/notesSlide35.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6.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7.xml"/><Relationship Id="rId3" Type="http://schemas.openxmlformats.org/officeDocument/2006/relationships/image" Target="../media/image3.jpeg"/></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8.xml"/><Relationship Id="rId3" Type="http://schemas.openxmlformats.org/officeDocument/2006/relationships/image" Target="../media/image4.jpeg"/></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9.xml"/><Relationship Id="rId3" Type="http://schemas.openxmlformats.org/officeDocument/2006/relationships/image" Target="../media/image34.wmf"/></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image" Target="../media/image4.jpeg"/></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0.xml"/><Relationship Id="rId3" Type="http://schemas.openxmlformats.org/officeDocument/2006/relationships/image" Target="../media/image34.wmf"/></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1.xml"/><Relationship Id="rId3" Type="http://schemas.openxmlformats.org/officeDocument/2006/relationships/image" Target="../media/image3.jpeg"/></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2.xml"/><Relationship Id="rId3" Type="http://schemas.openxmlformats.org/officeDocument/2006/relationships/image" Target="../media/image4.jpeg"/></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3.xml"/><Relationship Id="rId3" Type="http://schemas.openxmlformats.org/officeDocument/2006/relationships/image" Target="../media/image35.jpeg"/></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4.xml"/><Relationship Id="rId3" Type="http://schemas.openxmlformats.org/officeDocument/2006/relationships/image" Target="../media/image36.jpeg"/></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45.xml"/><Relationship Id="rId3" Type="http://schemas.openxmlformats.org/officeDocument/2006/relationships/image" Target="../media/image37.jpeg"/></Relationships>
</file>

<file path=ppt/slides/_rels/slide46.xml.rels><?xml version="1.0" encoding="UTF-8" standalone="yes"?>
<Relationships xmlns="http://schemas.openxmlformats.org/package/2006/relationships"><Relationship Id="rId3" Type="http://schemas.openxmlformats.org/officeDocument/2006/relationships/image" Target="../media/image38.jpeg"/><Relationship Id="rId4" Type="http://schemas.openxmlformats.org/officeDocument/2006/relationships/image" Target="../media/image39.jpeg"/><Relationship Id="rId1" Type="http://schemas.openxmlformats.org/officeDocument/2006/relationships/slideLayout" Target="../slideLayouts/slideLayout7.xml"/><Relationship Id="rId2" Type="http://schemas.openxmlformats.org/officeDocument/2006/relationships/notesSlide" Target="../notesSlides/notesSlide46.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7.xml"/><Relationship Id="rId3" Type="http://schemas.openxmlformats.org/officeDocument/2006/relationships/image" Target="../media/image40.jpeg"/></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8.xml"/><Relationship Id="rId3" Type="http://schemas.openxmlformats.org/officeDocument/2006/relationships/image" Target="../media/image20.jpeg"/></Relationships>
</file>

<file path=ppt/slides/_rels/slide49.xml.rels><?xml version="1.0" encoding="UTF-8" standalone="yes"?>
<Relationships xmlns="http://schemas.openxmlformats.org/package/2006/relationships"><Relationship Id="rId3" Type="http://schemas.openxmlformats.org/officeDocument/2006/relationships/image" Target="../media/image21.png"/><Relationship Id="rId4" Type="http://schemas.openxmlformats.org/officeDocument/2006/relationships/image" Target="../media/image2.png"/><Relationship Id="rId1" Type="http://schemas.openxmlformats.org/officeDocument/2006/relationships/slideLayout" Target="../slideLayouts/slideLayout7.xml"/><Relationship Id="rId2" Type="http://schemas.openxmlformats.org/officeDocument/2006/relationships/notesSlide" Target="../notesSlides/notesSlide49.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5.xml"/><Relationship Id="rId3" Type="http://schemas.openxmlformats.org/officeDocument/2006/relationships/image" Target="../media/image5.jpeg"/></Relationships>
</file>

<file path=ppt/slides/_rels/slide50.xml.rels><?xml version="1.0" encoding="UTF-8" standalone="yes"?>
<Relationships xmlns="http://schemas.openxmlformats.org/package/2006/relationships"><Relationship Id="rId3" Type="http://schemas.openxmlformats.org/officeDocument/2006/relationships/image" Target="../media/image22.png"/><Relationship Id="rId4" Type="http://schemas.openxmlformats.org/officeDocument/2006/relationships/image" Target="../media/image2.png"/><Relationship Id="rId5" Type="http://schemas.openxmlformats.org/officeDocument/2006/relationships/image" Target="../media/image23.png"/><Relationship Id="rId6" Type="http://schemas.openxmlformats.org/officeDocument/2006/relationships/image" Target="../media/image24.png"/><Relationship Id="rId7" Type="http://schemas.openxmlformats.org/officeDocument/2006/relationships/image" Target="../media/image25.png"/><Relationship Id="rId8" Type="http://schemas.openxmlformats.org/officeDocument/2006/relationships/image" Target="../media/image26.png"/><Relationship Id="rId1" Type="http://schemas.openxmlformats.org/officeDocument/2006/relationships/slideLayout" Target="../slideLayouts/slideLayout7.xml"/><Relationship Id="rId2" Type="http://schemas.openxmlformats.org/officeDocument/2006/relationships/notesSlide" Target="../notesSlides/notesSlide50.xml"/></Relationships>
</file>

<file path=ppt/slides/_rels/slide51.xml.rels><?xml version="1.0" encoding="UTF-8" standalone="yes"?>
<Relationships xmlns="http://schemas.openxmlformats.org/package/2006/relationships"><Relationship Id="rId3" Type="http://schemas.openxmlformats.org/officeDocument/2006/relationships/image" Target="../media/image27.png"/><Relationship Id="rId4" Type="http://schemas.openxmlformats.org/officeDocument/2006/relationships/image" Target="../media/image1.png"/><Relationship Id="rId1" Type="http://schemas.openxmlformats.org/officeDocument/2006/relationships/slideLayout" Target="../slideLayouts/slideLayout1.xml"/><Relationship Id="rId2" Type="http://schemas.openxmlformats.org/officeDocument/2006/relationships/notesSlide" Target="../notesSlides/notesSlide51.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3.xml"/><Relationship Id="rId3" Type="http://schemas.openxmlformats.org/officeDocument/2006/relationships/image" Target="../media/image3.jpeg"/></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4.xml"/><Relationship Id="rId3" Type="http://schemas.openxmlformats.org/officeDocument/2006/relationships/image" Target="../media/image4.jpeg"/></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5.xml"/><Relationship Id="rId3" Type="http://schemas.openxmlformats.org/officeDocument/2006/relationships/image" Target="../media/image3.jpeg"/></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6.xml"/><Relationship Id="rId3" Type="http://schemas.openxmlformats.org/officeDocument/2006/relationships/image" Target="../media/image41.jpeg"/></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7.xml"/><Relationship Id="rId3" Type="http://schemas.openxmlformats.org/officeDocument/2006/relationships/image" Target="../media/image42.png"/></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8.xml"/><Relationship Id="rId3" Type="http://schemas.openxmlformats.org/officeDocument/2006/relationships/image" Target="../media/image43.png"/></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9.xml"/><Relationship Id="rId3" Type="http://schemas.openxmlformats.org/officeDocument/2006/relationships/image" Target="../media/image44.jpe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6.xml"/><Relationship Id="rId3" Type="http://schemas.openxmlformats.org/officeDocument/2006/relationships/image" Target="../media/image6.jpeg"/></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60.xml"/><Relationship Id="rId3" Type="http://schemas.openxmlformats.org/officeDocument/2006/relationships/image" Target="../media/image45.jpeg"/></Relationships>
</file>

<file path=ppt/slides/_rels/slide61.xml.rels><?xml version="1.0" encoding="UTF-8" standalone="yes"?>
<Relationships xmlns="http://schemas.openxmlformats.org/package/2006/relationships"><Relationship Id="rId3" Type="http://schemas.openxmlformats.org/officeDocument/2006/relationships/image" Target="../media/image46.jpeg"/><Relationship Id="rId4" Type="http://schemas.openxmlformats.org/officeDocument/2006/relationships/image" Target="../media/image16.jpeg"/><Relationship Id="rId5" Type="http://schemas.openxmlformats.org/officeDocument/2006/relationships/image" Target="../media/image18.jpeg"/><Relationship Id="rId6" Type="http://schemas.openxmlformats.org/officeDocument/2006/relationships/image" Target="../media/image19.jpeg"/><Relationship Id="rId7" Type="http://schemas.openxmlformats.org/officeDocument/2006/relationships/image" Target="../media/image2.png"/><Relationship Id="rId1" Type="http://schemas.openxmlformats.org/officeDocument/2006/relationships/slideLayout" Target="../slideLayouts/slideLayout6.xml"/><Relationship Id="rId2" Type="http://schemas.openxmlformats.org/officeDocument/2006/relationships/notesSlide" Target="../notesSlides/notesSlide61.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62.xml"/><Relationship Id="rId3" Type="http://schemas.openxmlformats.org/officeDocument/2006/relationships/image" Target="../media/image47.jpeg"/></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63.xml"/><Relationship Id="rId3" Type="http://schemas.openxmlformats.org/officeDocument/2006/relationships/image" Target="../media/image48.jpeg"/></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64.xml"/><Relationship Id="rId3" Type="http://schemas.openxmlformats.org/officeDocument/2006/relationships/image" Target="../media/image49.png"/></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5.xml"/><Relationship Id="rId3" Type="http://schemas.openxmlformats.org/officeDocument/2006/relationships/image" Target="../media/image20.jpeg"/></Relationships>
</file>

<file path=ppt/slides/_rels/slide66.xml.rels><?xml version="1.0" encoding="UTF-8" standalone="yes"?>
<Relationships xmlns="http://schemas.openxmlformats.org/package/2006/relationships"><Relationship Id="rId3" Type="http://schemas.openxmlformats.org/officeDocument/2006/relationships/image" Target="../media/image21.png"/><Relationship Id="rId4" Type="http://schemas.openxmlformats.org/officeDocument/2006/relationships/image" Target="../media/image2.png"/><Relationship Id="rId1" Type="http://schemas.openxmlformats.org/officeDocument/2006/relationships/slideLayout" Target="../slideLayouts/slideLayout7.xml"/><Relationship Id="rId2" Type="http://schemas.openxmlformats.org/officeDocument/2006/relationships/notesSlide" Target="../notesSlides/notesSlide66.xml"/></Relationships>
</file>

<file path=ppt/slides/_rels/slide67.xml.rels><?xml version="1.0" encoding="UTF-8" standalone="yes"?>
<Relationships xmlns="http://schemas.openxmlformats.org/package/2006/relationships"><Relationship Id="rId3" Type="http://schemas.openxmlformats.org/officeDocument/2006/relationships/image" Target="../media/image22.png"/><Relationship Id="rId4" Type="http://schemas.openxmlformats.org/officeDocument/2006/relationships/image" Target="../media/image2.png"/><Relationship Id="rId5" Type="http://schemas.openxmlformats.org/officeDocument/2006/relationships/image" Target="../media/image23.png"/><Relationship Id="rId6" Type="http://schemas.openxmlformats.org/officeDocument/2006/relationships/image" Target="../media/image24.png"/><Relationship Id="rId7" Type="http://schemas.openxmlformats.org/officeDocument/2006/relationships/image" Target="../media/image25.png"/><Relationship Id="rId8" Type="http://schemas.openxmlformats.org/officeDocument/2006/relationships/image" Target="../media/image26.png"/><Relationship Id="rId1" Type="http://schemas.openxmlformats.org/officeDocument/2006/relationships/slideLayout" Target="../slideLayouts/slideLayout7.xml"/><Relationship Id="rId2" Type="http://schemas.openxmlformats.org/officeDocument/2006/relationships/notesSlide" Target="../notesSlides/notesSlide6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 Id="rId3" Type="http://schemas.openxmlformats.org/officeDocument/2006/relationships/image" Target="../media/image7.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8.xml"/><Relationship Id="rId3" Type="http://schemas.openxmlformats.org/officeDocument/2006/relationships/image" Target="../media/image8.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p:cSld>
    <p:spTree>
      <p:nvGrpSpPr>
        <p:cNvPr id="1" name=""/>
        <p:cNvGrpSpPr/>
        <p:nvPr/>
      </p:nvGrpSpPr>
      <p:grpSpPr>
        <a:xfrm>
          <a:off x="0" y="0"/>
          <a:ext cx="0" cy="0"/>
          <a:chOff x="0" y="0"/>
          <a:chExt cx="0" cy="0"/>
        </a:xfrm>
      </p:grpSpPr>
      <p:sp>
        <p:nvSpPr>
          <p:cNvPr id="8" name="Rectangle 7"/>
          <p:cNvSpPr/>
          <p:nvPr/>
        </p:nvSpPr>
        <p:spPr bwMode="auto">
          <a:xfrm>
            <a:off x="0" y="3465512"/>
            <a:ext cx="9144000" cy="3392487"/>
          </a:xfrm>
          <a:prstGeom prst="rect">
            <a:avLst/>
          </a:prstGeom>
          <a:solidFill>
            <a:schemeClr val="tx1">
              <a:lumMod val="65000"/>
              <a:lumOff val="35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MY" sz="1800" b="1" i="0" u="none" strike="noStrike" cap="none" normalizeH="0" baseline="0" smtClean="0">
              <a:ln>
                <a:noFill/>
              </a:ln>
              <a:solidFill>
                <a:schemeClr val="tx1"/>
              </a:solidFill>
              <a:effectLst/>
              <a:latin typeface="Arial" charset="0"/>
              <a:cs typeface="Arial" charset="0"/>
            </a:endParaRPr>
          </a:p>
        </p:txBody>
      </p:sp>
      <p:sp>
        <p:nvSpPr>
          <p:cNvPr id="4" name="Title 3"/>
          <p:cNvSpPr>
            <a:spLocks noGrp="1"/>
          </p:cNvSpPr>
          <p:nvPr>
            <p:ph type="ctrTitle"/>
          </p:nvPr>
        </p:nvSpPr>
        <p:spPr>
          <a:xfrm>
            <a:off x="0" y="5387975"/>
            <a:ext cx="7772400" cy="1470025"/>
          </a:xfrm>
        </p:spPr>
        <p:txBody>
          <a:bodyPr/>
          <a:lstStyle/>
          <a:p>
            <a:r>
              <a:rPr lang="en-US" sz="4800" dirty="0" err="1" smtClean="0">
                <a:solidFill>
                  <a:srgbClr val="FF6600"/>
                </a:solidFill>
                <a:latin typeface="Century Gothic" pitchFamily="34" charset="0"/>
              </a:rPr>
              <a:t>mws</a:t>
            </a:r>
            <a:r>
              <a:rPr lang="en-US" sz="4800" dirty="0" smtClean="0">
                <a:latin typeface="Century Gothic" pitchFamily="34" charset="0"/>
              </a:rPr>
              <a:t> </a:t>
            </a:r>
            <a:r>
              <a:rPr lang="en-US" sz="4800" dirty="0" smtClean="0">
                <a:solidFill>
                  <a:schemeClr val="bg2">
                    <a:lumMod val="20000"/>
                    <a:lumOff val="80000"/>
                  </a:schemeClr>
                </a:solidFill>
                <a:latin typeface="Century Gothic" pitchFamily="34" charset="0"/>
              </a:rPr>
              <a:t>Partner Education</a:t>
            </a:r>
            <a:endParaRPr lang="en-MY" sz="4800" dirty="0">
              <a:solidFill>
                <a:schemeClr val="bg2">
                  <a:lumMod val="20000"/>
                  <a:lumOff val="80000"/>
                </a:schemeClr>
              </a:solidFill>
              <a:latin typeface="Century Gothic" pitchFamily="34" charset="0"/>
            </a:endParaRPr>
          </a:p>
        </p:txBody>
      </p:sp>
      <p:pic>
        <p:nvPicPr>
          <p:cNvPr id="10" name="Picture 9" descr="bizteam.png"/>
          <p:cNvPicPr>
            <a:picLocks noChangeAspect="1"/>
          </p:cNvPicPr>
          <p:nvPr/>
        </p:nvPicPr>
        <p:blipFill>
          <a:blip r:embed="rId3" cstate="print"/>
          <a:stretch>
            <a:fillRect/>
          </a:stretch>
        </p:blipFill>
        <p:spPr>
          <a:xfrm>
            <a:off x="0" y="2260584"/>
            <a:ext cx="4737147" cy="2813866"/>
          </a:xfrm>
          <a:prstGeom prst="rect">
            <a:avLst/>
          </a:prstGeom>
        </p:spPr>
      </p:pic>
      <p:pic>
        <p:nvPicPr>
          <p:cNvPr id="6" name="Picture 5" descr="MWS_SquareLogo_A5_FC.png"/>
          <p:cNvPicPr>
            <a:picLocks noChangeAspect="1"/>
          </p:cNvPicPr>
          <p:nvPr/>
        </p:nvPicPr>
        <p:blipFill>
          <a:blip r:embed="rId4"/>
          <a:stretch>
            <a:fillRect/>
          </a:stretch>
        </p:blipFill>
        <p:spPr>
          <a:xfrm>
            <a:off x="7162800" y="153955"/>
            <a:ext cx="1828800" cy="760445"/>
          </a:xfrm>
          <a:prstGeom prst="rect">
            <a:avLst/>
          </a:prstGeom>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29698" name="Picture 2" descr="http://www.men-myths-minds.com/image-files/greek-myths-hdr.jpg"/>
          <p:cNvPicPr>
            <a:picLocks noChangeAspect="1" noChangeArrowheads="1"/>
          </p:cNvPicPr>
          <p:nvPr/>
        </p:nvPicPr>
        <p:blipFill>
          <a:blip r:embed="rId3" cstate="print">
            <a:duotone>
              <a:schemeClr val="accent6">
                <a:shade val="45000"/>
                <a:satMod val="135000"/>
              </a:schemeClr>
              <a:prstClr val="white"/>
            </a:duotone>
            <a:alphaModFix amt="98000"/>
            <a:lum bright="-2000" contrast="17000"/>
          </a:blip>
          <a:srcRect/>
          <a:stretch>
            <a:fillRect/>
          </a:stretch>
        </p:blipFill>
        <p:spPr bwMode="auto">
          <a:xfrm>
            <a:off x="214282" y="214290"/>
            <a:ext cx="8603812" cy="6429396"/>
          </a:xfrm>
          <a:prstGeom prst="rect">
            <a:avLst/>
          </a:prstGeom>
          <a:noFill/>
          <a:effectLst>
            <a:softEdge rad="317500"/>
          </a:effectLst>
        </p:spPr>
      </p:pic>
      <p:sp>
        <p:nvSpPr>
          <p:cNvPr id="4" name="TextBox 3"/>
          <p:cNvSpPr txBox="1"/>
          <p:nvPr/>
        </p:nvSpPr>
        <p:spPr>
          <a:xfrm rot="20939592">
            <a:off x="1715878" y="4682962"/>
            <a:ext cx="4296048" cy="769441"/>
          </a:xfrm>
          <a:prstGeom prst="rect">
            <a:avLst/>
          </a:prstGeom>
          <a:noFill/>
        </p:spPr>
        <p:txBody>
          <a:bodyPr wrap="none" rtlCol="0">
            <a:spAutoFit/>
          </a:bodyPr>
          <a:lstStyle/>
          <a:p>
            <a:r>
              <a:rPr lang="en-US" sz="4400" b="1" dirty="0" smtClean="0">
                <a:solidFill>
                  <a:schemeClr val="bg1">
                    <a:lumMod val="65000"/>
                  </a:schemeClr>
                </a:solidFill>
                <a:effectLst>
                  <a:outerShdw blurRad="38100" dist="38100" dir="2700000" algn="tl">
                    <a:srgbClr val="000000">
                      <a:alpha val="43137"/>
                    </a:srgbClr>
                  </a:outerShdw>
                </a:effectLst>
              </a:rPr>
              <a:t>The Entrepreneur</a:t>
            </a:r>
            <a:endParaRPr lang="en-MY" sz="4400" b="1" dirty="0">
              <a:solidFill>
                <a:schemeClr val="bg1">
                  <a:lumMod val="65000"/>
                </a:schemeClr>
              </a:solidFill>
              <a:effectLst>
                <a:outerShdw blurRad="38100" dist="38100" dir="2700000" algn="tl">
                  <a:srgbClr val="000000">
                    <a:alpha val="43137"/>
                  </a:srgbClr>
                </a:outerShdw>
              </a:effectLst>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Why Do You Want to Start Biz? </a:t>
            </a:r>
            <a:endParaRPr lang="en-MY" dirty="0"/>
          </a:p>
        </p:txBody>
      </p:sp>
      <p:pic>
        <p:nvPicPr>
          <p:cNvPr id="4" name="Content Placeholder 3" descr="what.png"/>
          <p:cNvPicPr>
            <a:picLocks noGrp="1" noChangeAspect="1"/>
          </p:cNvPicPr>
          <p:nvPr>
            <p:ph idx="1"/>
          </p:nvPr>
        </p:nvPicPr>
        <p:blipFill>
          <a:blip r:embed="rId3" cstate="print"/>
          <a:stretch>
            <a:fillRect/>
          </a:stretch>
        </p:blipFill>
        <p:spPr>
          <a:xfrm>
            <a:off x="2143108" y="2428869"/>
            <a:ext cx="5181959" cy="4429132"/>
          </a:xfrm>
        </p:spPr>
      </p:pic>
      <p:sp>
        <p:nvSpPr>
          <p:cNvPr id="5" name="TextBox 4"/>
          <p:cNvSpPr txBox="1"/>
          <p:nvPr/>
        </p:nvSpPr>
        <p:spPr>
          <a:xfrm>
            <a:off x="1428728" y="2857496"/>
            <a:ext cx="1648143" cy="707886"/>
          </a:xfrm>
          <a:prstGeom prst="rect">
            <a:avLst/>
          </a:prstGeom>
          <a:noFill/>
        </p:spPr>
        <p:txBody>
          <a:bodyPr wrap="none" rtlCol="0">
            <a:spAutoFit/>
          </a:bodyPr>
          <a:lstStyle/>
          <a:p>
            <a:r>
              <a:rPr lang="en-US" sz="4000" dirty="0" smtClean="0">
                <a:solidFill>
                  <a:srgbClr val="FF0000"/>
                </a:solidFill>
              </a:rPr>
              <a:t>Money</a:t>
            </a:r>
            <a:endParaRPr lang="en-MY" sz="4000" dirty="0">
              <a:solidFill>
                <a:srgbClr val="FF0000"/>
              </a:solidFill>
            </a:endParaRPr>
          </a:p>
        </p:txBody>
      </p:sp>
      <p:sp>
        <p:nvSpPr>
          <p:cNvPr id="6" name="TextBox 5"/>
          <p:cNvSpPr txBox="1"/>
          <p:nvPr/>
        </p:nvSpPr>
        <p:spPr>
          <a:xfrm>
            <a:off x="3428992" y="1714488"/>
            <a:ext cx="2919967" cy="707886"/>
          </a:xfrm>
          <a:prstGeom prst="rect">
            <a:avLst/>
          </a:prstGeom>
          <a:noFill/>
        </p:spPr>
        <p:txBody>
          <a:bodyPr wrap="none" rtlCol="0">
            <a:spAutoFit/>
          </a:bodyPr>
          <a:lstStyle/>
          <a:p>
            <a:r>
              <a:rPr lang="en-US" sz="4000" dirty="0" smtClean="0">
                <a:solidFill>
                  <a:srgbClr val="FF0000"/>
                </a:solidFill>
              </a:rPr>
              <a:t>Achievement</a:t>
            </a:r>
            <a:endParaRPr lang="en-MY" sz="4000" dirty="0">
              <a:solidFill>
                <a:srgbClr val="FF0000"/>
              </a:solidFill>
            </a:endParaRPr>
          </a:p>
        </p:txBody>
      </p:sp>
      <p:sp>
        <p:nvSpPr>
          <p:cNvPr id="7" name="TextBox 6"/>
          <p:cNvSpPr txBox="1"/>
          <p:nvPr/>
        </p:nvSpPr>
        <p:spPr>
          <a:xfrm>
            <a:off x="1428728" y="4572008"/>
            <a:ext cx="1528624" cy="707886"/>
          </a:xfrm>
          <a:prstGeom prst="rect">
            <a:avLst/>
          </a:prstGeom>
          <a:noFill/>
        </p:spPr>
        <p:txBody>
          <a:bodyPr wrap="none" rtlCol="0">
            <a:spAutoFit/>
          </a:bodyPr>
          <a:lstStyle/>
          <a:p>
            <a:r>
              <a:rPr lang="en-US" sz="4000" dirty="0" smtClean="0">
                <a:solidFill>
                  <a:srgbClr val="FF0000"/>
                </a:solidFill>
              </a:rPr>
              <a:t>Family</a:t>
            </a:r>
            <a:endParaRPr lang="en-MY" sz="4000" dirty="0">
              <a:solidFill>
                <a:srgbClr val="FF0000"/>
              </a:solidFill>
            </a:endParaRPr>
          </a:p>
        </p:txBody>
      </p:sp>
      <p:sp>
        <p:nvSpPr>
          <p:cNvPr id="8" name="TextBox 7"/>
          <p:cNvSpPr txBox="1"/>
          <p:nvPr/>
        </p:nvSpPr>
        <p:spPr>
          <a:xfrm>
            <a:off x="6429388" y="4572008"/>
            <a:ext cx="1582613" cy="707886"/>
          </a:xfrm>
          <a:prstGeom prst="rect">
            <a:avLst/>
          </a:prstGeom>
          <a:noFill/>
        </p:spPr>
        <p:txBody>
          <a:bodyPr wrap="none" rtlCol="0">
            <a:spAutoFit/>
          </a:bodyPr>
          <a:lstStyle/>
          <a:p>
            <a:r>
              <a:rPr lang="en-US" sz="4000" dirty="0" smtClean="0">
                <a:solidFill>
                  <a:srgbClr val="FF0000"/>
                </a:solidFill>
              </a:rPr>
              <a:t>Legacy</a:t>
            </a:r>
            <a:endParaRPr lang="en-MY" sz="4000" dirty="0">
              <a:solidFill>
                <a:srgbClr val="FF0000"/>
              </a:solidFill>
            </a:endParaRPr>
          </a:p>
        </p:txBody>
      </p:sp>
      <p:sp>
        <p:nvSpPr>
          <p:cNvPr id="9" name="TextBox 8"/>
          <p:cNvSpPr txBox="1"/>
          <p:nvPr/>
        </p:nvSpPr>
        <p:spPr>
          <a:xfrm>
            <a:off x="5643570" y="2928934"/>
            <a:ext cx="2829685" cy="707886"/>
          </a:xfrm>
          <a:prstGeom prst="rect">
            <a:avLst/>
          </a:prstGeom>
          <a:noFill/>
        </p:spPr>
        <p:txBody>
          <a:bodyPr wrap="none" rtlCol="0">
            <a:spAutoFit/>
          </a:bodyPr>
          <a:lstStyle/>
          <a:p>
            <a:r>
              <a:rPr lang="en-US" sz="4000" dirty="0" smtClean="0">
                <a:solidFill>
                  <a:srgbClr val="FF0000"/>
                </a:solidFill>
              </a:rPr>
              <a:t>Contribution</a:t>
            </a:r>
            <a:endParaRPr lang="en-MY" sz="4000" dirty="0">
              <a:solidFill>
                <a:srgbClr val="FF0000"/>
              </a:solidFill>
            </a:endParaRP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6" name="Title 5"/>
          <p:cNvSpPr>
            <a:spLocks noGrp="1"/>
          </p:cNvSpPr>
          <p:nvPr>
            <p:ph type="title"/>
          </p:nvPr>
        </p:nvSpPr>
        <p:spPr>
          <a:xfrm>
            <a:off x="785786" y="5572148"/>
            <a:ext cx="8229600" cy="1143000"/>
          </a:xfrm>
        </p:spPr>
        <p:txBody>
          <a:bodyPr/>
          <a:lstStyle/>
          <a:p>
            <a:r>
              <a:rPr lang="en-US" dirty="0" smtClean="0"/>
              <a:t>How can I Plan for This?</a:t>
            </a:r>
            <a:endParaRPr lang="en-MY" dirty="0"/>
          </a:p>
        </p:txBody>
      </p:sp>
      <p:pic>
        <p:nvPicPr>
          <p:cNvPr id="9" name="Picture 6" descr="http://www.charmanfinancialmanagement.co.uk/images/jigsaw.jpg"/>
          <p:cNvPicPr>
            <a:picLocks noChangeAspect="1" noChangeArrowheads="1"/>
          </p:cNvPicPr>
          <p:nvPr/>
        </p:nvPicPr>
        <p:blipFill>
          <a:blip r:embed="rId3" cstate="print"/>
          <a:srcRect/>
          <a:stretch>
            <a:fillRect/>
          </a:stretch>
        </p:blipFill>
        <p:spPr bwMode="auto">
          <a:xfrm>
            <a:off x="1676400" y="1143000"/>
            <a:ext cx="6000792" cy="4245562"/>
          </a:xfrm>
          <a:prstGeom prst="rect">
            <a:avLst/>
          </a:prstGeom>
          <a:noFill/>
          <a:effectLst>
            <a:softEdge rad="317500"/>
          </a:effectLst>
        </p:spPr>
      </p:pic>
      <p:sp>
        <p:nvSpPr>
          <p:cNvPr id="10" name="TextBox 9"/>
          <p:cNvSpPr txBox="1"/>
          <p:nvPr/>
        </p:nvSpPr>
        <p:spPr>
          <a:xfrm>
            <a:off x="4500562" y="1214422"/>
            <a:ext cx="3035959" cy="769441"/>
          </a:xfrm>
          <a:prstGeom prst="rect">
            <a:avLst/>
          </a:prstGeom>
          <a:noFill/>
        </p:spPr>
        <p:txBody>
          <a:bodyPr wrap="none" rtlCol="0">
            <a:spAutoFit/>
          </a:bodyPr>
          <a:lstStyle/>
          <a:p>
            <a:r>
              <a:rPr lang="en-US" sz="4400" dirty="0" smtClean="0">
                <a:solidFill>
                  <a:schemeClr val="bg1">
                    <a:lumMod val="50000"/>
                  </a:schemeClr>
                </a:solidFill>
              </a:rPr>
              <a:t>Exit Strategy</a:t>
            </a:r>
            <a:endParaRPr lang="en-MY" sz="4400" dirty="0">
              <a:solidFill>
                <a:schemeClr val="bg1">
                  <a:lumMod val="50000"/>
                </a:schemeClr>
              </a:solidFill>
            </a:endParaRP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Do You Have What it Takes?</a:t>
            </a:r>
            <a:endParaRPr lang="en-MY" dirty="0"/>
          </a:p>
        </p:txBody>
      </p:sp>
      <p:pic>
        <p:nvPicPr>
          <p:cNvPr id="37890" name="Picture 2" descr="http://api.ning.com/files/PQwfftE1wEnBTVGUKQX1*rD47DX06mZSpikZp*8CODnM0D1qNjf7hfkewrIrn*HLTOV9nYm6bsdx2QMSX-k*YW*QfkbwYTrt/YoungDiverseEntrepreneurs.jpg"/>
          <p:cNvPicPr>
            <a:picLocks noChangeAspect="1" noChangeArrowheads="1"/>
          </p:cNvPicPr>
          <p:nvPr/>
        </p:nvPicPr>
        <p:blipFill>
          <a:blip r:embed="rId3" cstate="print"/>
          <a:srcRect/>
          <a:stretch>
            <a:fillRect/>
          </a:stretch>
        </p:blipFill>
        <p:spPr bwMode="auto">
          <a:xfrm>
            <a:off x="1142976" y="1643050"/>
            <a:ext cx="7002960" cy="4143380"/>
          </a:xfrm>
          <a:prstGeom prst="rect">
            <a:avLst/>
          </a:prstGeom>
          <a:noFill/>
          <a:effectLst>
            <a:softEdge rad="317500"/>
          </a:effectLst>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39940" name="Picture 4" descr="http://1.bp.blogspot.com/_02mq52GxYWs/SzrmDSs3saI/AAAAAAAAAcw/pKED6fG3omE/s400/iStock_000003403247Large.jpg"/>
          <p:cNvPicPr>
            <a:picLocks noChangeAspect="1" noChangeArrowheads="1"/>
          </p:cNvPicPr>
          <p:nvPr/>
        </p:nvPicPr>
        <p:blipFill>
          <a:blip r:embed="rId3" cstate="print"/>
          <a:srcRect/>
          <a:stretch>
            <a:fillRect/>
          </a:stretch>
        </p:blipFill>
        <p:spPr bwMode="auto">
          <a:xfrm>
            <a:off x="4876800" y="1143000"/>
            <a:ext cx="4007750" cy="2895600"/>
          </a:xfrm>
          <a:prstGeom prst="rect">
            <a:avLst/>
          </a:prstGeom>
          <a:noFill/>
          <a:effectLst>
            <a:softEdge rad="127000"/>
          </a:effectLst>
        </p:spPr>
      </p:pic>
      <p:sp>
        <p:nvSpPr>
          <p:cNvPr id="2" name="Title 1"/>
          <p:cNvSpPr>
            <a:spLocks noGrp="1"/>
          </p:cNvSpPr>
          <p:nvPr>
            <p:ph type="title"/>
          </p:nvPr>
        </p:nvSpPr>
        <p:spPr>
          <a:xfrm>
            <a:off x="0" y="142852"/>
            <a:ext cx="9144000" cy="1143000"/>
          </a:xfrm>
        </p:spPr>
        <p:txBody>
          <a:bodyPr/>
          <a:lstStyle/>
          <a:p>
            <a:r>
              <a:rPr lang="en-US" dirty="0" smtClean="0"/>
              <a:t>Basic Competencies</a:t>
            </a:r>
            <a:endParaRPr lang="en-MY" dirty="0"/>
          </a:p>
        </p:txBody>
      </p:sp>
      <p:sp>
        <p:nvSpPr>
          <p:cNvPr id="7" name="TextBox 6"/>
          <p:cNvSpPr txBox="1"/>
          <p:nvPr/>
        </p:nvSpPr>
        <p:spPr>
          <a:xfrm>
            <a:off x="0" y="6088559"/>
            <a:ext cx="5777607" cy="769441"/>
          </a:xfrm>
          <a:prstGeom prst="rect">
            <a:avLst/>
          </a:prstGeom>
          <a:noFill/>
        </p:spPr>
        <p:txBody>
          <a:bodyPr wrap="none" rtlCol="0">
            <a:spAutoFit/>
          </a:bodyPr>
          <a:lstStyle/>
          <a:p>
            <a:r>
              <a:rPr lang="en-US" sz="4400" b="1" cap="small" dirty="0" smtClean="0">
                <a:solidFill>
                  <a:srgbClr val="FF0000"/>
                </a:solidFill>
                <a:latin typeface="+mj-lt"/>
                <a:ea typeface="+mj-ea"/>
                <a:cs typeface="+mj-cs"/>
              </a:rPr>
              <a:t>The Competency Clusters</a:t>
            </a:r>
            <a:endParaRPr lang="en-MY" sz="4400" b="1" cap="small" dirty="0">
              <a:solidFill>
                <a:srgbClr val="FF0000"/>
              </a:solidFill>
              <a:latin typeface="+mj-lt"/>
              <a:ea typeface="+mj-ea"/>
              <a:cs typeface="+mj-cs"/>
            </a:endParaRPr>
          </a:p>
        </p:txBody>
      </p:sp>
      <p:graphicFrame>
        <p:nvGraphicFramePr>
          <p:cNvPr id="6" name="Diagram 5"/>
          <p:cNvGraphicFramePr/>
          <p:nvPr/>
        </p:nvGraphicFramePr>
        <p:xfrm>
          <a:off x="457200" y="1447800"/>
          <a:ext cx="8105780" cy="3813180"/>
        </p:xfrm>
        <a:graphic>
          <a:graphicData uri="http://schemas.openxmlformats.org/drawingml/2006/diagram">
            <a:relIds xmlns:dgm="http://schemas.openxmlformats.org/drawingml/2006/diagram" xmlns:r="http://schemas.openxmlformats.org/officeDocument/2006/relationships" r:dm="rId4" r:lo="rId5" r:qs="rId6" r:cs="rId7"/>
          </a:graphicData>
        </a:graphic>
      </p:graphicFrame>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Taking Risks</a:t>
            </a:r>
            <a:endParaRPr lang="en-MY" dirty="0"/>
          </a:p>
        </p:txBody>
      </p:sp>
      <p:sp>
        <p:nvSpPr>
          <p:cNvPr id="5" name="Content Placeholder 4"/>
          <p:cNvSpPr>
            <a:spLocks noGrp="1"/>
          </p:cNvSpPr>
          <p:nvPr>
            <p:ph sz="half" idx="2"/>
          </p:nvPr>
        </p:nvSpPr>
        <p:spPr>
          <a:xfrm>
            <a:off x="4286248" y="1928802"/>
            <a:ext cx="4357718" cy="4168773"/>
          </a:xfrm>
        </p:spPr>
        <p:txBody>
          <a:bodyPr/>
          <a:lstStyle/>
          <a:p>
            <a:pPr>
              <a:buFont typeface="Wingdings" pitchFamily="2" charset="2"/>
              <a:buChar char="§"/>
            </a:pPr>
            <a:r>
              <a:rPr lang="en-US" sz="3200" dirty="0" smtClean="0"/>
              <a:t>Financial</a:t>
            </a:r>
          </a:p>
          <a:p>
            <a:pPr>
              <a:buFont typeface="Wingdings" pitchFamily="2" charset="2"/>
              <a:buChar char="§"/>
            </a:pPr>
            <a:r>
              <a:rPr lang="en-US" sz="3200" dirty="0" smtClean="0"/>
              <a:t>Family Time</a:t>
            </a:r>
          </a:p>
          <a:p>
            <a:pPr>
              <a:buFont typeface="Wingdings" pitchFamily="2" charset="2"/>
              <a:buChar char="§"/>
            </a:pPr>
            <a:r>
              <a:rPr lang="en-US" sz="3200" dirty="0" smtClean="0"/>
              <a:t>Fear of Failure</a:t>
            </a:r>
          </a:p>
          <a:p>
            <a:pPr>
              <a:buFont typeface="Wingdings" pitchFamily="2" charset="2"/>
              <a:buChar char="§"/>
            </a:pPr>
            <a:r>
              <a:rPr lang="en-US" sz="3200" dirty="0" smtClean="0"/>
              <a:t>Fear of being Different</a:t>
            </a:r>
          </a:p>
          <a:p>
            <a:pPr>
              <a:buFont typeface="Wingdings" pitchFamily="2" charset="2"/>
              <a:buChar char="§"/>
            </a:pPr>
            <a:r>
              <a:rPr lang="en-US" sz="3200" dirty="0" smtClean="0"/>
              <a:t>Fear of Rejection</a:t>
            </a:r>
          </a:p>
          <a:p>
            <a:endParaRPr lang="en-MY" sz="3200" dirty="0"/>
          </a:p>
        </p:txBody>
      </p:sp>
      <p:pic>
        <p:nvPicPr>
          <p:cNvPr id="41986" name="Picture 2" descr="http://wwwdelivery.superstock.com/Image/1829/Thumb/1829-15219.jpg"/>
          <p:cNvPicPr>
            <a:picLocks noChangeAspect="1" noChangeArrowheads="1"/>
          </p:cNvPicPr>
          <p:nvPr/>
        </p:nvPicPr>
        <p:blipFill>
          <a:blip r:embed="rId3" cstate="print"/>
          <a:srcRect/>
          <a:stretch>
            <a:fillRect/>
          </a:stretch>
        </p:blipFill>
        <p:spPr bwMode="auto">
          <a:xfrm>
            <a:off x="304800" y="990600"/>
            <a:ext cx="3656896" cy="4745593"/>
          </a:xfrm>
          <a:prstGeom prst="rect">
            <a:avLst/>
          </a:prstGeom>
          <a:noFill/>
          <a:effectLst>
            <a:softEdge rad="317500"/>
          </a:effectLst>
        </p:spPr>
      </p:pic>
      <p:sp>
        <p:nvSpPr>
          <p:cNvPr id="6" name="TextBox 5"/>
          <p:cNvSpPr txBox="1"/>
          <p:nvPr/>
        </p:nvSpPr>
        <p:spPr>
          <a:xfrm>
            <a:off x="0" y="6088559"/>
            <a:ext cx="5378011" cy="769441"/>
          </a:xfrm>
          <a:prstGeom prst="rect">
            <a:avLst/>
          </a:prstGeom>
          <a:noFill/>
        </p:spPr>
        <p:txBody>
          <a:bodyPr wrap="none" rtlCol="0">
            <a:spAutoFit/>
          </a:bodyPr>
          <a:lstStyle/>
          <a:p>
            <a:r>
              <a:rPr lang="en-US" sz="4400" b="1" cap="small" dirty="0" smtClean="0">
                <a:solidFill>
                  <a:srgbClr val="FF0000"/>
                </a:solidFill>
                <a:latin typeface="+mj-lt"/>
                <a:ea typeface="+mj-ea"/>
                <a:cs typeface="+mj-cs"/>
              </a:rPr>
              <a:t>What</a:t>
            </a:r>
            <a:r>
              <a:rPr lang="en-US" sz="4400" b="1" cap="small" dirty="0">
                <a:solidFill>
                  <a:srgbClr val="FF0000"/>
                </a:solidFill>
                <a:latin typeface="+mj-lt"/>
                <a:ea typeface="+mj-ea"/>
                <a:cs typeface="+mj-cs"/>
              </a:rPr>
              <a:t> </a:t>
            </a:r>
            <a:r>
              <a:rPr lang="en-US" sz="4400" b="1" cap="small" dirty="0" smtClean="0">
                <a:solidFill>
                  <a:srgbClr val="FF0000"/>
                </a:solidFill>
                <a:latin typeface="+mj-lt"/>
                <a:ea typeface="+mj-ea"/>
                <a:cs typeface="+mj-cs"/>
              </a:rPr>
              <a:t>Are You Risking</a:t>
            </a:r>
            <a:r>
              <a:rPr lang="en-US" sz="4400" b="1" cap="small" dirty="0">
                <a:solidFill>
                  <a:srgbClr val="FF0000"/>
                </a:solidFill>
                <a:latin typeface="+mj-lt"/>
                <a:ea typeface="+mj-ea"/>
                <a:cs typeface="+mj-cs"/>
              </a:rPr>
              <a:t>?</a:t>
            </a:r>
            <a:endParaRPr lang="en-MY" sz="4400" b="1" cap="small" dirty="0">
              <a:solidFill>
                <a:srgbClr val="FF0000"/>
              </a:solidFill>
              <a:latin typeface="+mj-lt"/>
              <a:ea typeface="+mj-ea"/>
              <a:cs typeface="+mj-cs"/>
            </a:endParaRP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31746" name="Picture 2" descr="http://a.abcnews.go.com/images/GMA/anita_renfroe_090311_main.jpg"/>
          <p:cNvPicPr>
            <a:picLocks noChangeAspect="1" noChangeArrowheads="1"/>
          </p:cNvPicPr>
          <p:nvPr/>
        </p:nvPicPr>
        <p:blipFill>
          <a:blip r:embed="rId3" cstate="print"/>
          <a:srcRect/>
          <a:stretch>
            <a:fillRect/>
          </a:stretch>
        </p:blipFill>
        <p:spPr bwMode="auto">
          <a:xfrm>
            <a:off x="7378" y="0"/>
            <a:ext cx="9136622" cy="6858000"/>
          </a:xfrm>
          <a:prstGeom prst="rect">
            <a:avLst/>
          </a:prstGeom>
          <a:ln>
            <a:noFill/>
          </a:ln>
          <a:effectLst>
            <a:softEdge rad="317500"/>
          </a:effectLst>
        </p:spPr>
      </p:pic>
      <p:sp>
        <p:nvSpPr>
          <p:cNvPr id="5" name="Title 4"/>
          <p:cNvSpPr>
            <a:spLocks noGrp="1"/>
          </p:cNvSpPr>
          <p:nvPr>
            <p:ph type="title"/>
          </p:nvPr>
        </p:nvSpPr>
        <p:spPr/>
        <p:txBody>
          <a:bodyPr/>
          <a:lstStyle/>
          <a:p>
            <a:pPr algn="l"/>
            <a:r>
              <a:rPr lang="en-US" dirty="0" smtClean="0">
                <a:solidFill>
                  <a:schemeClr val="bg1"/>
                </a:solidFill>
              </a:rPr>
              <a:t>What’s Great About Starting Your Own Business?</a:t>
            </a:r>
            <a:endParaRPr lang="en-MY" dirty="0">
              <a:solidFill>
                <a:schemeClr val="bg1"/>
              </a:solidFill>
            </a:endParaRPr>
          </a:p>
        </p:txBody>
      </p:sp>
      <p:sp>
        <p:nvSpPr>
          <p:cNvPr id="6" name="TextBox 5"/>
          <p:cNvSpPr txBox="1"/>
          <p:nvPr/>
        </p:nvSpPr>
        <p:spPr>
          <a:xfrm>
            <a:off x="0" y="6088559"/>
            <a:ext cx="4899483" cy="769441"/>
          </a:xfrm>
          <a:prstGeom prst="rect">
            <a:avLst/>
          </a:prstGeom>
          <a:noFill/>
        </p:spPr>
        <p:txBody>
          <a:bodyPr wrap="none" rtlCol="0">
            <a:spAutoFit/>
          </a:bodyPr>
          <a:lstStyle/>
          <a:p>
            <a:r>
              <a:rPr lang="en-US" sz="4400" b="1" cap="small" dirty="0" smtClean="0">
                <a:solidFill>
                  <a:srgbClr val="FF0000"/>
                </a:solidFill>
                <a:latin typeface="+mj-lt"/>
                <a:ea typeface="+mj-ea"/>
                <a:cs typeface="+mj-cs"/>
              </a:rPr>
              <a:t>What Do You Want?</a:t>
            </a:r>
            <a:endParaRPr lang="en-MY" sz="4400" b="1" cap="small" dirty="0">
              <a:solidFill>
                <a:srgbClr val="FF0000"/>
              </a:solidFill>
              <a:latin typeface="+mj-lt"/>
              <a:ea typeface="+mj-ea"/>
              <a:cs typeface="+mj-cs"/>
            </a:endParaRP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Case Study</a:t>
            </a:r>
            <a:endParaRPr lang="en-MY" dirty="0"/>
          </a:p>
        </p:txBody>
      </p:sp>
      <p:pic>
        <p:nvPicPr>
          <p:cNvPr id="6" name="Picture 5" descr="MWS_PremiumResellerLogo.jpg"/>
          <p:cNvPicPr>
            <a:picLocks noChangeAspect="1"/>
          </p:cNvPicPr>
          <p:nvPr/>
        </p:nvPicPr>
        <p:blipFill>
          <a:blip r:embed="rId3" cstate="print"/>
          <a:stretch>
            <a:fillRect/>
          </a:stretch>
        </p:blipFill>
        <p:spPr>
          <a:xfrm>
            <a:off x="2000232" y="4786322"/>
            <a:ext cx="1469493" cy="792000"/>
          </a:xfrm>
          <a:prstGeom prst="rect">
            <a:avLst/>
          </a:prstGeom>
        </p:spPr>
      </p:pic>
      <p:sp>
        <p:nvSpPr>
          <p:cNvPr id="7" name="TextBox 6"/>
          <p:cNvSpPr txBox="1"/>
          <p:nvPr/>
        </p:nvSpPr>
        <p:spPr>
          <a:xfrm>
            <a:off x="1928794" y="857232"/>
            <a:ext cx="5263877" cy="369332"/>
          </a:xfrm>
          <a:prstGeom prst="rect">
            <a:avLst/>
          </a:prstGeom>
          <a:noFill/>
        </p:spPr>
        <p:txBody>
          <a:bodyPr wrap="none" rtlCol="0">
            <a:spAutoFit/>
          </a:bodyPr>
          <a:lstStyle/>
          <a:p>
            <a:r>
              <a:rPr lang="en-US" dirty="0" smtClean="0">
                <a:solidFill>
                  <a:schemeClr val="tx1">
                    <a:lumMod val="50000"/>
                    <a:lumOff val="50000"/>
                  </a:schemeClr>
                </a:solidFill>
              </a:rPr>
              <a:t>Industry: Corporate Training, Learning &amp; Development</a:t>
            </a:r>
            <a:endParaRPr lang="en-MY" dirty="0">
              <a:solidFill>
                <a:schemeClr val="tx1">
                  <a:lumMod val="50000"/>
                  <a:lumOff val="50000"/>
                </a:schemeClr>
              </a:solidFill>
            </a:endParaRPr>
          </a:p>
        </p:txBody>
      </p:sp>
      <p:pic>
        <p:nvPicPr>
          <p:cNvPr id="67586" name="Picture 2" descr="C:\Users\Owner\AppData\Local\Microsoft\Windows\Temporary Internet Files\Content.IE5\L1TS37DT\MCj04420090000[1].png"/>
          <p:cNvPicPr>
            <a:picLocks noChangeAspect="1" noChangeArrowheads="1"/>
          </p:cNvPicPr>
          <p:nvPr/>
        </p:nvPicPr>
        <p:blipFill>
          <a:blip r:embed="rId4" cstate="print"/>
          <a:srcRect/>
          <a:stretch>
            <a:fillRect/>
          </a:stretch>
        </p:blipFill>
        <p:spPr bwMode="auto">
          <a:xfrm>
            <a:off x="714348" y="214290"/>
            <a:ext cx="1285852" cy="1285852"/>
          </a:xfrm>
          <a:prstGeom prst="rect">
            <a:avLst/>
          </a:prstGeom>
          <a:noFill/>
        </p:spPr>
      </p:pic>
      <p:pic>
        <p:nvPicPr>
          <p:cNvPr id="9" name="Picture 8" descr="MWS_LearningHub2.jpg"/>
          <p:cNvPicPr>
            <a:picLocks noChangeAspect="1"/>
          </p:cNvPicPr>
          <p:nvPr/>
        </p:nvPicPr>
        <p:blipFill>
          <a:blip r:embed="rId5" cstate="print"/>
          <a:stretch>
            <a:fillRect/>
          </a:stretch>
        </p:blipFill>
        <p:spPr>
          <a:xfrm>
            <a:off x="3786182" y="4786322"/>
            <a:ext cx="1466850" cy="790575"/>
          </a:xfrm>
          <a:prstGeom prst="rect">
            <a:avLst/>
          </a:prstGeom>
        </p:spPr>
      </p:pic>
      <p:pic>
        <p:nvPicPr>
          <p:cNvPr id="10" name="Picture 9" descr="mws_licensed_trainer.jpg"/>
          <p:cNvPicPr>
            <a:picLocks noChangeAspect="1"/>
          </p:cNvPicPr>
          <p:nvPr/>
        </p:nvPicPr>
        <p:blipFill>
          <a:blip r:embed="rId6" cstate="print"/>
          <a:stretch>
            <a:fillRect/>
          </a:stretch>
        </p:blipFill>
        <p:spPr>
          <a:xfrm>
            <a:off x="5572132" y="4786322"/>
            <a:ext cx="1471527" cy="792000"/>
          </a:xfrm>
          <a:prstGeom prst="rect">
            <a:avLst/>
          </a:prstGeom>
        </p:spPr>
      </p:pic>
      <p:pic>
        <p:nvPicPr>
          <p:cNvPr id="11" name="Picture 10" descr="MWS_SquareLogo_A5_FC.png"/>
          <p:cNvPicPr>
            <a:picLocks noChangeAspect="1"/>
          </p:cNvPicPr>
          <p:nvPr/>
        </p:nvPicPr>
        <p:blipFill>
          <a:blip r:embed="rId7"/>
          <a:stretch>
            <a:fillRect/>
          </a:stretch>
        </p:blipFill>
        <p:spPr>
          <a:xfrm>
            <a:off x="2209800" y="2590800"/>
            <a:ext cx="4764603" cy="1981200"/>
          </a:xfrm>
          <a:prstGeom prst="rect">
            <a:avLst/>
          </a:prstGeom>
        </p:spPr>
      </p:pic>
      <p:sp>
        <p:nvSpPr>
          <p:cNvPr id="12" name="Rectangle 11"/>
          <p:cNvSpPr/>
          <p:nvPr/>
        </p:nvSpPr>
        <p:spPr>
          <a:xfrm>
            <a:off x="1371600" y="2209800"/>
            <a:ext cx="6629400" cy="3810000"/>
          </a:xfrm>
          <a:prstGeom prst="rect">
            <a:avLst/>
          </a:prstGeom>
          <a:noFill/>
          <a:ln w="9525" cap="flat" cmpd="sng" algn="ctr">
            <a:solidFill>
              <a:schemeClr val="tx1">
                <a:lumMod val="50000"/>
                <a:lumOff val="50000"/>
              </a:schemeClr>
            </a:solidFill>
            <a:prstDash val="lgDash"/>
            <a:round/>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rot="16200000">
            <a:off x="-571500" y="2705100"/>
            <a:ext cx="3962400" cy="533400"/>
          </a:xfrm>
        </p:spPr>
        <p:txBody>
          <a:bodyPr/>
          <a:lstStyle/>
          <a:p>
            <a:r>
              <a:rPr lang="en-US" sz="2600" dirty="0" smtClean="0"/>
              <a:t>What Have You Learnt?</a:t>
            </a:r>
            <a:endParaRPr lang="en-MY" sz="2600" dirty="0"/>
          </a:p>
        </p:txBody>
      </p:sp>
      <p:sp>
        <p:nvSpPr>
          <p:cNvPr id="3" name="Content Placeholder 2"/>
          <p:cNvSpPr>
            <a:spLocks noGrp="1"/>
          </p:cNvSpPr>
          <p:nvPr>
            <p:ph idx="1"/>
          </p:nvPr>
        </p:nvSpPr>
        <p:spPr>
          <a:xfrm>
            <a:off x="1643042" y="1357298"/>
            <a:ext cx="6257940" cy="4525963"/>
          </a:xfrm>
        </p:spPr>
        <p:txBody>
          <a:bodyPr/>
          <a:lstStyle/>
          <a:p>
            <a:pPr marL="0" indent="0">
              <a:buNone/>
            </a:pPr>
            <a:r>
              <a:rPr lang="en-US" dirty="0" smtClean="0"/>
              <a:t>What are </a:t>
            </a:r>
            <a:r>
              <a:rPr lang="en-US" b="1" dirty="0" smtClean="0">
                <a:solidFill>
                  <a:schemeClr val="accent6">
                    <a:lumMod val="75000"/>
                  </a:schemeClr>
                </a:solidFill>
              </a:rPr>
              <a:t>3 key distinctions </a:t>
            </a:r>
            <a:r>
              <a:rPr lang="en-US" dirty="0" smtClean="0"/>
              <a:t>you have learnt?</a:t>
            </a:r>
          </a:p>
          <a:p>
            <a:pPr marL="0" indent="0">
              <a:buNone/>
            </a:pPr>
            <a:r>
              <a:rPr lang="en-US" dirty="0" smtClean="0"/>
              <a:t>How does that </a:t>
            </a:r>
            <a:r>
              <a:rPr lang="en-US" b="1" dirty="0">
                <a:solidFill>
                  <a:schemeClr val="accent6">
                    <a:lumMod val="75000"/>
                  </a:schemeClr>
                </a:solidFill>
              </a:rPr>
              <a:t>empowers you </a:t>
            </a:r>
            <a:r>
              <a:rPr lang="en-US" dirty="0" smtClean="0"/>
              <a:t>to start your business?</a:t>
            </a:r>
          </a:p>
          <a:p>
            <a:pPr marL="0" indent="0">
              <a:buNone/>
            </a:pPr>
            <a:r>
              <a:rPr lang="en-US" dirty="0" smtClean="0"/>
              <a:t>What </a:t>
            </a:r>
            <a:r>
              <a:rPr lang="en-US" b="1" dirty="0">
                <a:solidFill>
                  <a:schemeClr val="accent6">
                    <a:lumMod val="75000"/>
                  </a:schemeClr>
                </a:solidFill>
              </a:rPr>
              <a:t>steps/actions</a:t>
            </a:r>
            <a:r>
              <a:rPr lang="en-US" dirty="0" smtClean="0"/>
              <a:t> would you take to ensure success?</a:t>
            </a:r>
            <a:endParaRPr lang="en-MY" dirty="0"/>
          </a:p>
        </p:txBody>
      </p:sp>
      <p:pic>
        <p:nvPicPr>
          <p:cNvPr id="87042" name="Picture 2" descr="http://www.blue-inc-solutions.co.uk/software/images/jigsaw.jpg"/>
          <p:cNvPicPr>
            <a:picLocks noChangeAspect="1" noChangeArrowheads="1"/>
          </p:cNvPicPr>
          <p:nvPr/>
        </p:nvPicPr>
        <p:blipFill>
          <a:blip r:embed="rId3" cstate="print"/>
          <a:srcRect/>
          <a:stretch>
            <a:fillRect/>
          </a:stretch>
        </p:blipFill>
        <p:spPr bwMode="auto">
          <a:xfrm>
            <a:off x="6072199" y="3775924"/>
            <a:ext cx="3071802" cy="3082076"/>
          </a:xfrm>
          <a:prstGeom prst="rect">
            <a:avLst/>
          </a:prstGeom>
          <a:noFill/>
          <a:effectLst>
            <a:softEdge rad="317500"/>
          </a:effectLst>
        </p:spPr>
      </p:pic>
      <p:sp>
        <p:nvSpPr>
          <p:cNvPr id="5" name="TextBox 4"/>
          <p:cNvSpPr txBox="1"/>
          <p:nvPr/>
        </p:nvSpPr>
        <p:spPr>
          <a:xfrm>
            <a:off x="0" y="6088559"/>
            <a:ext cx="2566344" cy="769441"/>
          </a:xfrm>
          <a:prstGeom prst="rect">
            <a:avLst/>
          </a:prstGeom>
          <a:noFill/>
        </p:spPr>
        <p:txBody>
          <a:bodyPr wrap="none" rtlCol="0">
            <a:spAutoFit/>
          </a:bodyPr>
          <a:lstStyle/>
          <a:p>
            <a:r>
              <a:rPr lang="en-US" sz="4400" b="1" cap="small" dirty="0" smtClean="0">
                <a:solidFill>
                  <a:srgbClr val="FF0000"/>
                </a:solidFill>
                <a:latin typeface="+mj-lt"/>
                <a:ea typeface="+mj-ea"/>
                <a:cs typeface="+mj-cs"/>
              </a:rPr>
              <a:t>Thank You</a:t>
            </a:r>
            <a:endParaRPr lang="en-MY" sz="4400" b="1" cap="small" dirty="0">
              <a:solidFill>
                <a:srgbClr val="FF0000"/>
              </a:solidFill>
              <a:latin typeface="+mj-lt"/>
              <a:ea typeface="+mj-ea"/>
              <a:cs typeface="+mj-cs"/>
            </a:endParaRP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5" name="Picture 4" descr="people.png"/>
          <p:cNvPicPr>
            <a:picLocks noChangeAspect="1"/>
          </p:cNvPicPr>
          <p:nvPr/>
        </p:nvPicPr>
        <p:blipFill>
          <a:blip r:embed="rId3"/>
          <a:stretch>
            <a:fillRect/>
          </a:stretch>
        </p:blipFill>
        <p:spPr>
          <a:xfrm>
            <a:off x="0" y="-1"/>
            <a:ext cx="7162800" cy="6116265"/>
          </a:xfrm>
          <a:prstGeom prst="rect">
            <a:avLst/>
          </a:prstGeom>
          <a:solidFill>
            <a:srgbClr val="FFFFFF"/>
          </a:solidFill>
        </p:spPr>
      </p:pic>
      <p:pic>
        <p:nvPicPr>
          <p:cNvPr id="6" name="Picture 5" descr="MWS_SquareLogo_A5_FC.png"/>
          <p:cNvPicPr>
            <a:picLocks noChangeAspect="1"/>
          </p:cNvPicPr>
          <p:nvPr/>
        </p:nvPicPr>
        <p:blipFill>
          <a:blip r:embed="rId4"/>
          <a:stretch>
            <a:fillRect/>
          </a:stretch>
        </p:blipFill>
        <p:spPr>
          <a:xfrm>
            <a:off x="7162800" y="153955"/>
            <a:ext cx="1828800" cy="760445"/>
          </a:xfrm>
          <a:prstGeom prst="rect">
            <a:avLst/>
          </a:prstGeom>
        </p:spPr>
      </p:pic>
      <p:sp>
        <p:nvSpPr>
          <p:cNvPr id="7" name="Rectangle 6"/>
          <p:cNvSpPr/>
          <p:nvPr/>
        </p:nvSpPr>
        <p:spPr>
          <a:xfrm>
            <a:off x="0" y="6095035"/>
            <a:ext cx="9144000" cy="762965"/>
          </a:xfrm>
          <a:prstGeom prst="rect">
            <a:avLst/>
          </a:prstGeom>
          <a:solidFill>
            <a:schemeClr val="tx1">
              <a:lumMod val="50000"/>
              <a:lumOff val="5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Workforce Learning Solution</a:t>
            </a:r>
            <a:endParaRPr lang="en-US"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ctrTitle"/>
          </p:nvPr>
        </p:nvSpPr>
        <p:spPr>
          <a:xfrm>
            <a:off x="642910" y="2571744"/>
            <a:ext cx="7772400" cy="1470025"/>
          </a:xfrm>
        </p:spPr>
        <p:txBody>
          <a:bodyPr/>
          <a:lstStyle/>
          <a:p>
            <a:r>
              <a:rPr lang="en-US" dirty="0" smtClean="0">
                <a:solidFill>
                  <a:schemeClr val="accent6"/>
                </a:solidFill>
              </a:rPr>
              <a:t>Business Start-Up</a:t>
            </a:r>
            <a:endParaRPr lang="en-MY" dirty="0">
              <a:solidFill>
                <a:schemeClr val="accent6"/>
              </a:solidFill>
            </a:endParaRPr>
          </a:p>
        </p:txBody>
      </p:sp>
      <p:sp>
        <p:nvSpPr>
          <p:cNvPr id="3" name="Subtitle 2"/>
          <p:cNvSpPr>
            <a:spLocks noGrp="1"/>
          </p:cNvSpPr>
          <p:nvPr>
            <p:ph type="subTitle" idx="1"/>
          </p:nvPr>
        </p:nvSpPr>
        <p:spPr>
          <a:xfrm>
            <a:off x="3500430" y="3214686"/>
            <a:ext cx="4329098" cy="428628"/>
          </a:xfrm>
        </p:spPr>
        <p:txBody>
          <a:bodyPr/>
          <a:lstStyle/>
          <a:p>
            <a:r>
              <a:rPr lang="en-US" sz="2800" dirty="0" smtClean="0"/>
              <a:t>The Entrepreneur Series</a:t>
            </a:r>
            <a:endParaRPr lang="en-MY" sz="2800"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6" name="Picture 5" descr="bigwave.png"/>
          <p:cNvPicPr>
            <a:picLocks noChangeAspect="1"/>
          </p:cNvPicPr>
          <p:nvPr/>
        </p:nvPicPr>
        <p:blipFill>
          <a:blip r:embed="rId3">
            <a:lum bright="70000" contrast="-70000"/>
            <a:alphaModFix amt="8000"/>
          </a:blip>
          <a:stretch>
            <a:fillRect/>
          </a:stretch>
        </p:blipFill>
        <p:spPr>
          <a:xfrm>
            <a:off x="-1" y="0"/>
            <a:ext cx="9144001" cy="6897735"/>
          </a:xfrm>
          <a:prstGeom prst="rect">
            <a:avLst/>
          </a:prstGeom>
        </p:spPr>
      </p:pic>
      <p:sp>
        <p:nvSpPr>
          <p:cNvPr id="2" name="Rectangle 1"/>
          <p:cNvSpPr/>
          <p:nvPr/>
        </p:nvSpPr>
        <p:spPr>
          <a:xfrm>
            <a:off x="0" y="6095035"/>
            <a:ext cx="9144000" cy="762965"/>
          </a:xfrm>
          <a:prstGeom prst="rect">
            <a:avLst/>
          </a:prstGeom>
          <a:solidFill>
            <a:schemeClr val="tx1">
              <a:lumMod val="50000"/>
              <a:lumOff val="5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Thank You</a:t>
            </a:r>
            <a:endParaRPr lang="en-US" dirty="0"/>
          </a:p>
        </p:txBody>
      </p:sp>
      <p:pic>
        <p:nvPicPr>
          <p:cNvPr id="5" name="Picture 4" descr="MWS_SquareLogo_A5_FC.png"/>
          <p:cNvPicPr>
            <a:picLocks noChangeAspect="1"/>
          </p:cNvPicPr>
          <p:nvPr/>
        </p:nvPicPr>
        <p:blipFill>
          <a:blip r:embed="rId4"/>
          <a:stretch>
            <a:fillRect/>
          </a:stretch>
        </p:blipFill>
        <p:spPr>
          <a:xfrm>
            <a:off x="7162800" y="153955"/>
            <a:ext cx="1828800" cy="760445"/>
          </a:xfrm>
          <a:prstGeom prst="rect">
            <a:avLst/>
          </a:prstGeom>
        </p:spPr>
      </p:pic>
      <p:pic>
        <p:nvPicPr>
          <p:cNvPr id="7" name="Picture 6" descr="link_twitter.png"/>
          <p:cNvPicPr>
            <a:picLocks noChangeAspect="1"/>
          </p:cNvPicPr>
          <p:nvPr/>
        </p:nvPicPr>
        <p:blipFill>
          <a:blip r:embed="rId5"/>
          <a:stretch>
            <a:fillRect/>
          </a:stretch>
        </p:blipFill>
        <p:spPr>
          <a:xfrm>
            <a:off x="685800" y="4876800"/>
            <a:ext cx="787400" cy="838200"/>
          </a:xfrm>
          <a:prstGeom prst="rect">
            <a:avLst/>
          </a:prstGeom>
        </p:spPr>
      </p:pic>
      <p:pic>
        <p:nvPicPr>
          <p:cNvPr id="8" name="Picture 7" descr="link_fb.png"/>
          <p:cNvPicPr>
            <a:picLocks noChangeAspect="1"/>
          </p:cNvPicPr>
          <p:nvPr/>
        </p:nvPicPr>
        <p:blipFill>
          <a:blip r:embed="rId6"/>
          <a:stretch>
            <a:fillRect/>
          </a:stretch>
        </p:blipFill>
        <p:spPr>
          <a:xfrm>
            <a:off x="1752600" y="4876800"/>
            <a:ext cx="787400" cy="838200"/>
          </a:xfrm>
          <a:prstGeom prst="rect">
            <a:avLst/>
          </a:prstGeom>
        </p:spPr>
      </p:pic>
      <p:pic>
        <p:nvPicPr>
          <p:cNvPr id="9" name="Picture 8" descr="link_tube.png"/>
          <p:cNvPicPr>
            <a:picLocks noChangeAspect="1"/>
          </p:cNvPicPr>
          <p:nvPr/>
        </p:nvPicPr>
        <p:blipFill>
          <a:blip r:embed="rId7"/>
          <a:stretch>
            <a:fillRect/>
          </a:stretch>
        </p:blipFill>
        <p:spPr>
          <a:xfrm>
            <a:off x="2895600" y="4876800"/>
            <a:ext cx="787400" cy="838200"/>
          </a:xfrm>
          <a:prstGeom prst="rect">
            <a:avLst/>
          </a:prstGeom>
        </p:spPr>
      </p:pic>
      <p:sp>
        <p:nvSpPr>
          <p:cNvPr id="10" name="TextBox 9"/>
          <p:cNvSpPr txBox="1"/>
          <p:nvPr/>
        </p:nvSpPr>
        <p:spPr>
          <a:xfrm>
            <a:off x="1473200" y="2626295"/>
            <a:ext cx="6299200" cy="538609"/>
          </a:xfrm>
          <a:prstGeom prst="rect">
            <a:avLst/>
          </a:prstGeom>
          <a:noFill/>
        </p:spPr>
        <p:txBody>
          <a:bodyPr wrap="square" rtlCol="0">
            <a:spAutoFit/>
          </a:bodyPr>
          <a:lstStyle/>
          <a:p>
            <a:pPr algn="dist"/>
            <a:r>
              <a:rPr lang="en-US" sz="2900" dirty="0" err="1" smtClean="0">
                <a:latin typeface="Y2K Neophyte"/>
                <a:cs typeface="Y2K Neophyte"/>
              </a:rPr>
              <a:t>miniworkshopseries.com</a:t>
            </a:r>
            <a:endParaRPr lang="en-US" sz="2900" dirty="0">
              <a:latin typeface="Y2K Neophyte"/>
              <a:cs typeface="Y2K Neophyte"/>
            </a:endParaRPr>
          </a:p>
        </p:txBody>
      </p:sp>
      <p:pic>
        <p:nvPicPr>
          <p:cNvPr id="11" name="Picture 10" descr="linkedin.png"/>
          <p:cNvPicPr>
            <a:picLocks noChangeAspect="1"/>
          </p:cNvPicPr>
          <p:nvPr/>
        </p:nvPicPr>
        <p:blipFill>
          <a:blip r:embed="rId8"/>
          <a:stretch>
            <a:fillRect/>
          </a:stretch>
        </p:blipFill>
        <p:spPr>
          <a:xfrm>
            <a:off x="3926416" y="4876800"/>
            <a:ext cx="833967" cy="838200"/>
          </a:xfrm>
          <a:prstGeom prst="rect">
            <a:avLst/>
          </a:prstGeom>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p:cSld>
    <p:spTree>
      <p:nvGrpSpPr>
        <p:cNvPr id="1" name=""/>
        <p:cNvGrpSpPr/>
        <p:nvPr/>
      </p:nvGrpSpPr>
      <p:grpSpPr>
        <a:xfrm>
          <a:off x="0" y="0"/>
          <a:ext cx="0" cy="0"/>
          <a:chOff x="0" y="0"/>
          <a:chExt cx="0" cy="0"/>
        </a:xfrm>
      </p:grpSpPr>
      <p:sp>
        <p:nvSpPr>
          <p:cNvPr id="8" name="Rectangle 7"/>
          <p:cNvSpPr/>
          <p:nvPr/>
        </p:nvSpPr>
        <p:spPr bwMode="auto">
          <a:xfrm>
            <a:off x="0" y="3465512"/>
            <a:ext cx="9144000" cy="3392487"/>
          </a:xfrm>
          <a:prstGeom prst="rect">
            <a:avLst/>
          </a:prstGeom>
          <a:solidFill>
            <a:schemeClr val="tx1">
              <a:lumMod val="65000"/>
              <a:lumOff val="35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MY" sz="1800" b="1" i="0" u="none" strike="noStrike" cap="none" normalizeH="0" baseline="0" smtClean="0">
              <a:ln>
                <a:noFill/>
              </a:ln>
              <a:solidFill>
                <a:schemeClr val="tx1"/>
              </a:solidFill>
              <a:effectLst/>
              <a:latin typeface="Arial" charset="0"/>
              <a:cs typeface="Arial" charset="0"/>
            </a:endParaRPr>
          </a:p>
        </p:txBody>
      </p:sp>
      <p:sp>
        <p:nvSpPr>
          <p:cNvPr id="4" name="Title 3"/>
          <p:cNvSpPr>
            <a:spLocks noGrp="1"/>
          </p:cNvSpPr>
          <p:nvPr>
            <p:ph type="ctrTitle"/>
          </p:nvPr>
        </p:nvSpPr>
        <p:spPr>
          <a:xfrm>
            <a:off x="0" y="5387975"/>
            <a:ext cx="7772400" cy="1470025"/>
          </a:xfrm>
        </p:spPr>
        <p:txBody>
          <a:bodyPr/>
          <a:lstStyle/>
          <a:p>
            <a:r>
              <a:rPr lang="en-US" sz="4800" dirty="0" err="1" smtClean="0">
                <a:solidFill>
                  <a:srgbClr val="FF6600"/>
                </a:solidFill>
                <a:latin typeface="Century Gothic" pitchFamily="34" charset="0"/>
              </a:rPr>
              <a:t>mws</a:t>
            </a:r>
            <a:r>
              <a:rPr lang="en-US" sz="4800" dirty="0" smtClean="0">
                <a:latin typeface="Century Gothic" pitchFamily="34" charset="0"/>
              </a:rPr>
              <a:t> </a:t>
            </a:r>
            <a:r>
              <a:rPr lang="en-US" sz="4800" dirty="0" smtClean="0">
                <a:solidFill>
                  <a:schemeClr val="bg2">
                    <a:lumMod val="20000"/>
                    <a:lumOff val="80000"/>
                  </a:schemeClr>
                </a:solidFill>
                <a:latin typeface="Century Gothic" pitchFamily="34" charset="0"/>
              </a:rPr>
              <a:t>Partner Education</a:t>
            </a:r>
            <a:endParaRPr lang="en-MY" sz="4800" dirty="0">
              <a:solidFill>
                <a:schemeClr val="bg2">
                  <a:lumMod val="20000"/>
                  <a:lumOff val="80000"/>
                </a:schemeClr>
              </a:solidFill>
              <a:latin typeface="Century Gothic" pitchFamily="34" charset="0"/>
            </a:endParaRPr>
          </a:p>
        </p:txBody>
      </p:sp>
      <p:pic>
        <p:nvPicPr>
          <p:cNvPr id="7" name="Picture 6" descr="W21cm_H3.3cm_withtagline.png"/>
          <p:cNvPicPr>
            <a:picLocks noChangeAspect="1"/>
          </p:cNvPicPr>
          <p:nvPr/>
        </p:nvPicPr>
        <p:blipFill>
          <a:blip r:embed="rId3" cstate="print"/>
          <a:stretch>
            <a:fillRect/>
          </a:stretch>
        </p:blipFill>
        <p:spPr>
          <a:xfrm>
            <a:off x="1285830" y="398421"/>
            <a:ext cx="7559055" cy="1188722"/>
          </a:xfrm>
          <a:prstGeom prst="rect">
            <a:avLst/>
          </a:prstGeom>
        </p:spPr>
      </p:pic>
      <p:pic>
        <p:nvPicPr>
          <p:cNvPr id="10" name="Picture 9" descr="bizteam.png"/>
          <p:cNvPicPr>
            <a:picLocks noChangeAspect="1"/>
          </p:cNvPicPr>
          <p:nvPr/>
        </p:nvPicPr>
        <p:blipFill>
          <a:blip r:embed="rId4" cstate="print"/>
          <a:stretch>
            <a:fillRect/>
          </a:stretch>
        </p:blipFill>
        <p:spPr>
          <a:xfrm>
            <a:off x="0" y="2260584"/>
            <a:ext cx="4737147" cy="2813866"/>
          </a:xfrm>
          <a:prstGeom prst="rect">
            <a:avLst/>
          </a:prstGeom>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ctrTitle"/>
          </p:nvPr>
        </p:nvSpPr>
        <p:spPr>
          <a:xfrm>
            <a:off x="642910" y="2571744"/>
            <a:ext cx="7772400" cy="1470025"/>
          </a:xfrm>
        </p:spPr>
        <p:txBody>
          <a:bodyPr/>
          <a:lstStyle/>
          <a:p>
            <a:r>
              <a:rPr lang="en-US" dirty="0" smtClean="0">
                <a:solidFill>
                  <a:schemeClr val="accent6"/>
                </a:solidFill>
              </a:rPr>
              <a:t>Business Start-Up</a:t>
            </a:r>
            <a:endParaRPr lang="en-MY" dirty="0">
              <a:solidFill>
                <a:schemeClr val="accent6"/>
              </a:solidFill>
            </a:endParaRPr>
          </a:p>
        </p:txBody>
      </p:sp>
      <p:sp>
        <p:nvSpPr>
          <p:cNvPr id="3" name="Subtitle 2"/>
          <p:cNvSpPr>
            <a:spLocks noGrp="1"/>
          </p:cNvSpPr>
          <p:nvPr>
            <p:ph type="subTitle" idx="1"/>
          </p:nvPr>
        </p:nvSpPr>
        <p:spPr>
          <a:xfrm>
            <a:off x="3500430" y="3214686"/>
            <a:ext cx="4329098" cy="428628"/>
          </a:xfrm>
        </p:spPr>
        <p:txBody>
          <a:bodyPr/>
          <a:lstStyle/>
          <a:p>
            <a:r>
              <a:rPr lang="en-US" sz="2800" dirty="0" smtClean="0"/>
              <a:t>The Entrepreneur Series</a:t>
            </a:r>
            <a:endParaRPr lang="en-MY" sz="2800" dirty="0"/>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47106" name="Picture 2" descr="C:\Users\Owner\AppData\Local\Microsoft\Windows\Temporary Internet Files\Content.IE5\YP72N684\MPj04421770000[1].jpg"/>
          <p:cNvPicPr>
            <a:picLocks noChangeAspect="1" noChangeArrowheads="1"/>
          </p:cNvPicPr>
          <p:nvPr/>
        </p:nvPicPr>
        <p:blipFill>
          <a:blip r:embed="rId3" cstate="print">
            <a:clrChange>
              <a:clrFrom>
                <a:srgbClr val="FFFFFF"/>
              </a:clrFrom>
              <a:clrTo>
                <a:srgbClr val="FFFFFF">
                  <a:alpha val="0"/>
                </a:srgbClr>
              </a:clrTo>
            </a:clrChange>
          </a:blip>
          <a:srcRect t="12953" b="12614"/>
          <a:stretch>
            <a:fillRect/>
          </a:stretch>
        </p:blipFill>
        <p:spPr bwMode="auto">
          <a:xfrm>
            <a:off x="0" y="1000108"/>
            <a:ext cx="9144000" cy="5857892"/>
          </a:xfrm>
          <a:prstGeom prst="rect">
            <a:avLst/>
          </a:prstGeom>
          <a:noFill/>
        </p:spPr>
      </p:pic>
      <p:sp>
        <p:nvSpPr>
          <p:cNvPr id="7" name="Rectangle 6"/>
          <p:cNvSpPr/>
          <p:nvPr/>
        </p:nvSpPr>
        <p:spPr>
          <a:xfrm>
            <a:off x="4337808" y="3941699"/>
            <a:ext cx="1237061" cy="1015663"/>
          </a:xfrm>
          <a:prstGeom prst="rect">
            <a:avLst/>
          </a:prstGeom>
        </p:spPr>
        <p:txBody>
          <a:bodyPr wrap="square">
            <a:spAutoFit/>
          </a:bodyPr>
          <a:lstStyle/>
          <a:p>
            <a:pPr lvl="0" algn="ctr"/>
            <a:r>
              <a:rPr lang="en-US" sz="2000" b="1" dirty="0" smtClean="0">
                <a:solidFill>
                  <a:schemeClr val="bg1"/>
                </a:solidFill>
              </a:rPr>
              <a:t>Research, Select &amp; Decide</a:t>
            </a:r>
            <a:endParaRPr lang="en-MY" sz="2000" b="1" dirty="0">
              <a:solidFill>
                <a:schemeClr val="bg1"/>
              </a:solidFill>
            </a:endParaRPr>
          </a:p>
        </p:txBody>
      </p:sp>
      <p:sp>
        <p:nvSpPr>
          <p:cNvPr id="8" name="Rectangle 7"/>
          <p:cNvSpPr/>
          <p:nvPr/>
        </p:nvSpPr>
        <p:spPr>
          <a:xfrm>
            <a:off x="2357422" y="3032883"/>
            <a:ext cx="1143008" cy="707886"/>
          </a:xfrm>
          <a:prstGeom prst="rect">
            <a:avLst/>
          </a:prstGeom>
        </p:spPr>
        <p:txBody>
          <a:bodyPr wrap="square">
            <a:spAutoFit/>
          </a:bodyPr>
          <a:lstStyle/>
          <a:p>
            <a:pPr lvl="0" algn="ctr"/>
            <a:r>
              <a:rPr lang="en-US" sz="2000" b="1" dirty="0" smtClean="0">
                <a:solidFill>
                  <a:schemeClr val="bg1"/>
                </a:solidFill>
              </a:rPr>
              <a:t>Starting</a:t>
            </a:r>
            <a:br>
              <a:rPr lang="en-US" sz="2000" b="1" dirty="0" smtClean="0">
                <a:solidFill>
                  <a:schemeClr val="bg1"/>
                </a:solidFill>
              </a:rPr>
            </a:br>
            <a:r>
              <a:rPr lang="en-US" sz="2000" b="1" dirty="0" smtClean="0">
                <a:solidFill>
                  <a:schemeClr val="bg1"/>
                </a:solidFill>
              </a:rPr>
              <a:t> Up</a:t>
            </a:r>
            <a:endParaRPr lang="en-MY" sz="2000" b="1" dirty="0">
              <a:solidFill>
                <a:schemeClr val="bg1"/>
              </a:solidFill>
            </a:endParaRPr>
          </a:p>
        </p:txBody>
      </p:sp>
      <p:sp>
        <p:nvSpPr>
          <p:cNvPr id="9" name="Rectangle 8"/>
          <p:cNvSpPr/>
          <p:nvPr/>
        </p:nvSpPr>
        <p:spPr>
          <a:xfrm>
            <a:off x="5778372" y="2758935"/>
            <a:ext cx="1278973" cy="707886"/>
          </a:xfrm>
          <a:prstGeom prst="rect">
            <a:avLst/>
          </a:prstGeom>
        </p:spPr>
        <p:txBody>
          <a:bodyPr wrap="square">
            <a:spAutoFit/>
          </a:bodyPr>
          <a:lstStyle/>
          <a:p>
            <a:pPr lvl="0" algn="ctr"/>
            <a:r>
              <a:rPr lang="en-US" sz="2000" b="1" dirty="0" smtClean="0">
                <a:solidFill>
                  <a:schemeClr val="bg1"/>
                </a:solidFill>
              </a:rPr>
              <a:t>Managing Finances</a:t>
            </a:r>
            <a:endParaRPr lang="en-MY" sz="2000" b="1" dirty="0">
              <a:solidFill>
                <a:schemeClr val="bg1"/>
              </a:solidFill>
            </a:endParaRPr>
          </a:p>
        </p:txBody>
      </p:sp>
      <p:sp>
        <p:nvSpPr>
          <p:cNvPr id="11" name="Rectangle 10"/>
          <p:cNvSpPr/>
          <p:nvPr/>
        </p:nvSpPr>
        <p:spPr>
          <a:xfrm>
            <a:off x="4012688" y="1947929"/>
            <a:ext cx="1162498" cy="707886"/>
          </a:xfrm>
          <a:prstGeom prst="rect">
            <a:avLst/>
          </a:prstGeom>
        </p:spPr>
        <p:txBody>
          <a:bodyPr wrap="none">
            <a:spAutoFit/>
          </a:bodyPr>
          <a:lstStyle/>
          <a:p>
            <a:pPr lvl="0"/>
            <a:r>
              <a:rPr lang="en-US" sz="2000" b="1" dirty="0" smtClean="0">
                <a:solidFill>
                  <a:schemeClr val="bg1"/>
                </a:solidFill>
              </a:rPr>
              <a:t>Business </a:t>
            </a:r>
          </a:p>
          <a:p>
            <a:pPr lvl="0" algn="ctr"/>
            <a:r>
              <a:rPr lang="en-US" sz="2000" b="1" dirty="0" smtClean="0">
                <a:solidFill>
                  <a:schemeClr val="bg1"/>
                </a:solidFill>
              </a:rPr>
              <a:t>Plans</a:t>
            </a:r>
            <a:endParaRPr lang="en-MY" sz="2000" b="1" dirty="0">
              <a:solidFill>
                <a:schemeClr val="bg1"/>
              </a:solidFill>
            </a:endParaRPr>
          </a:p>
        </p:txBody>
      </p:sp>
      <p:sp>
        <p:nvSpPr>
          <p:cNvPr id="2" name="Title 1"/>
          <p:cNvSpPr>
            <a:spLocks noGrp="1"/>
          </p:cNvSpPr>
          <p:nvPr>
            <p:ph type="title"/>
          </p:nvPr>
        </p:nvSpPr>
        <p:spPr/>
        <p:txBody>
          <a:bodyPr/>
          <a:lstStyle/>
          <a:p>
            <a:r>
              <a:rPr lang="en-US" dirty="0" smtClean="0"/>
              <a:t>Our Journey Together</a:t>
            </a:r>
            <a:endParaRPr lang="en-MY" dirty="0"/>
          </a:p>
        </p:txBody>
      </p:sp>
      <p:sp>
        <p:nvSpPr>
          <p:cNvPr id="5" name="TextBox 4"/>
          <p:cNvSpPr txBox="1"/>
          <p:nvPr/>
        </p:nvSpPr>
        <p:spPr>
          <a:xfrm>
            <a:off x="3857620" y="2786058"/>
            <a:ext cx="1942790" cy="830997"/>
          </a:xfrm>
          <a:prstGeom prst="rect">
            <a:avLst/>
          </a:prstGeom>
          <a:noFill/>
        </p:spPr>
        <p:txBody>
          <a:bodyPr wrap="square" rtlCol="0">
            <a:spAutoFit/>
            <a:scene3d>
              <a:camera prst="orthographicFront"/>
              <a:lightRig rig="glow" dir="tl">
                <a:rot lat="0" lon="0" rev="5400000"/>
              </a:lightRig>
            </a:scene3d>
            <a:sp3d contourW="12700">
              <a:bevelT w="25400" h="25400"/>
              <a:contourClr>
                <a:schemeClr val="accent6">
                  <a:shade val="73000"/>
                </a:schemeClr>
              </a:contourClr>
            </a:sp3d>
          </a:bodyPr>
          <a:lstStyle/>
          <a:p>
            <a:pPr algn="ctr"/>
            <a:r>
              <a:rPr lang="en-US" sz="2400" b="1" dirty="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rPr>
              <a:t>The</a:t>
            </a:r>
            <a:r>
              <a:rPr lang="en-US" sz="1600" b="1" dirty="0" smtClean="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rPr>
              <a:t> </a:t>
            </a:r>
            <a:r>
              <a:rPr lang="en-US" sz="2400" b="1" dirty="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rPr>
              <a:t>Entrepreneur</a:t>
            </a:r>
            <a:endParaRPr lang="en-MY" sz="2400" b="1" dirty="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1" presetClass="entr" presetSubtype="0"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770" decel="100000"/>
                                        <p:tgtEl>
                                          <p:spTgt spid="7"/>
                                        </p:tgtEl>
                                      </p:cBhvr>
                                    </p:animEffect>
                                    <p:animScale>
                                      <p:cBhvr>
                                        <p:cTn id="8" dur="770" decel="100000"/>
                                        <p:tgtEl>
                                          <p:spTgt spid="7"/>
                                        </p:tgtEl>
                                      </p:cBhvr>
                                      <p:from x="10000" y="10000"/>
                                      <p:to x="200000" y="450000"/>
                                    </p:animScale>
                                    <p:animScale>
                                      <p:cBhvr>
                                        <p:cTn id="9" dur="1230" accel="100000" fill="hold">
                                          <p:stCondLst>
                                            <p:cond delay="770"/>
                                          </p:stCondLst>
                                        </p:cTn>
                                        <p:tgtEl>
                                          <p:spTgt spid="7"/>
                                        </p:tgtEl>
                                      </p:cBhvr>
                                      <p:from x="200000" y="450000"/>
                                      <p:to x="100000" y="100000"/>
                                    </p:animScale>
                                    <p:set>
                                      <p:cBhvr>
                                        <p:cTn id="10" dur="770" fill="hold"/>
                                        <p:tgtEl>
                                          <p:spTgt spid="7"/>
                                        </p:tgtEl>
                                        <p:attrNameLst>
                                          <p:attrName>ppt_x</p:attrName>
                                        </p:attrNameLst>
                                      </p:cBhvr>
                                      <p:to>
                                        <p:strVal val="(0.5)"/>
                                      </p:to>
                                    </p:set>
                                    <p:anim from="(0.5)" to="(#ppt_x)" calcmode="lin" valueType="num">
                                      <p:cBhvr>
                                        <p:cTn id="11" dur="1230" accel="100000" fill="hold">
                                          <p:stCondLst>
                                            <p:cond delay="770"/>
                                          </p:stCondLst>
                                        </p:cTn>
                                        <p:tgtEl>
                                          <p:spTgt spid="7"/>
                                        </p:tgtEl>
                                        <p:attrNameLst>
                                          <p:attrName>ppt_x</p:attrName>
                                        </p:attrNameLst>
                                      </p:cBhvr>
                                    </p:anim>
                                    <p:set>
                                      <p:cBhvr>
                                        <p:cTn id="12" dur="770" fill="hold"/>
                                        <p:tgtEl>
                                          <p:spTgt spid="7"/>
                                        </p:tgtEl>
                                        <p:attrNameLst>
                                          <p:attrName>ppt_y</p:attrName>
                                        </p:attrNameLst>
                                      </p:cBhvr>
                                      <p:to>
                                        <p:strVal val="(#ppt_y+0.4)"/>
                                      </p:to>
                                    </p:set>
                                    <p:anim from="(#ppt_y+0.4)" to="(#ppt_y)" calcmode="lin" valueType="num">
                                      <p:cBhvr>
                                        <p:cTn id="13" dur="1230" accel="100000" fill="hold">
                                          <p:stCondLst>
                                            <p:cond delay="770"/>
                                          </p:stCondLst>
                                        </p:cTn>
                                        <p:tgtEl>
                                          <p:spTgt spid="7"/>
                                        </p:tgtEl>
                                        <p:attrNameLst>
                                          <p:attrName>ppt_y</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p:cSld>
    <p:spTree>
      <p:nvGrpSpPr>
        <p:cNvPr id="1" name=""/>
        <p:cNvGrpSpPr/>
        <p:nvPr/>
      </p:nvGrpSpPr>
      <p:grpSpPr>
        <a:xfrm>
          <a:off x="0" y="0"/>
          <a:ext cx="0" cy="0"/>
          <a:chOff x="0" y="0"/>
          <a:chExt cx="0" cy="0"/>
        </a:xfrm>
      </p:grpSpPr>
      <p:sp>
        <p:nvSpPr>
          <p:cNvPr id="5" name="Rectangle 4"/>
          <p:cNvSpPr/>
          <p:nvPr/>
        </p:nvSpPr>
        <p:spPr bwMode="auto">
          <a:xfrm>
            <a:off x="0" y="3465512"/>
            <a:ext cx="9144000" cy="3392487"/>
          </a:xfrm>
          <a:prstGeom prst="rect">
            <a:avLst/>
          </a:prstGeom>
          <a:solidFill>
            <a:schemeClr val="tx1">
              <a:lumMod val="65000"/>
              <a:lumOff val="35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MY" sz="1800" b="1" i="0" u="none" strike="noStrike" cap="none" normalizeH="0" baseline="0" smtClean="0">
              <a:ln>
                <a:noFill/>
              </a:ln>
              <a:solidFill>
                <a:schemeClr val="tx1"/>
              </a:solidFill>
              <a:effectLst/>
              <a:latin typeface="Arial" charset="0"/>
              <a:cs typeface="Arial" charset="0"/>
            </a:endParaRPr>
          </a:p>
        </p:txBody>
      </p:sp>
      <p:sp>
        <p:nvSpPr>
          <p:cNvPr id="517122" name="Rectangle 2"/>
          <p:cNvSpPr>
            <a:spLocks noGrp="1" noChangeArrowheads="1"/>
          </p:cNvSpPr>
          <p:nvPr>
            <p:ph type="title"/>
          </p:nvPr>
        </p:nvSpPr>
        <p:spPr>
          <a:xfrm>
            <a:off x="2285985" y="3502026"/>
            <a:ext cx="6858016" cy="803275"/>
          </a:xfrm>
        </p:spPr>
        <p:txBody>
          <a:bodyPr/>
          <a:lstStyle/>
          <a:p>
            <a:pPr algn="r" eaLnBrk="1" hangingPunct="1">
              <a:defRPr/>
            </a:pPr>
            <a:r>
              <a:rPr lang="en-US" b="1" dirty="0" smtClean="0">
                <a:solidFill>
                  <a:schemeClr val="bg1"/>
                </a:solidFill>
              </a:rPr>
              <a:t>Research, Select &amp; Decide</a:t>
            </a:r>
          </a:p>
        </p:txBody>
      </p:sp>
      <p:pic>
        <p:nvPicPr>
          <p:cNvPr id="6148" name="Picture 4" descr="http://www.littlefieldconsulting.com.au/littlefieldimages/jigsaw.jpg"/>
          <p:cNvPicPr>
            <a:picLocks noChangeAspect="1" noChangeArrowheads="1"/>
          </p:cNvPicPr>
          <p:nvPr/>
        </p:nvPicPr>
        <p:blipFill>
          <a:blip r:embed="rId3" cstate="print">
            <a:duotone>
              <a:schemeClr val="accent6">
                <a:shade val="45000"/>
                <a:satMod val="135000"/>
              </a:schemeClr>
              <a:prstClr val="white"/>
            </a:duotone>
          </a:blip>
          <a:srcRect/>
          <a:stretch>
            <a:fillRect/>
          </a:stretch>
        </p:blipFill>
        <p:spPr bwMode="auto">
          <a:xfrm>
            <a:off x="5786446" y="1"/>
            <a:ext cx="3357554" cy="3357562"/>
          </a:xfrm>
          <a:prstGeom prst="rect">
            <a:avLst/>
          </a:prstGeom>
          <a:noFill/>
        </p:spPr>
      </p:pic>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Types of Business</a:t>
            </a:r>
            <a:endParaRPr lang="en-MY" dirty="0"/>
          </a:p>
        </p:txBody>
      </p:sp>
      <p:graphicFrame>
        <p:nvGraphicFramePr>
          <p:cNvPr id="7" name="Diagram 6"/>
          <p:cNvGraphicFramePr/>
          <p:nvPr/>
        </p:nvGraphicFramePr>
        <p:xfrm>
          <a:off x="1500166" y="785794"/>
          <a:ext cx="6334148" cy="3000396"/>
        </p:xfrm>
        <a:graphic>
          <a:graphicData uri="http://schemas.openxmlformats.org/drawingml/2006/diagram">
            <a:relIds xmlns:dgm="http://schemas.openxmlformats.org/drawingml/2006/diagram" xmlns:r="http://schemas.openxmlformats.org/officeDocument/2006/relationships" r:dm="rId3" r:lo="rId4" r:qs="rId5" r:cs="rId6"/>
          </a:graphicData>
        </a:graphic>
      </p:graphicFrame>
      <p:sp>
        <p:nvSpPr>
          <p:cNvPr id="8" name="TextBox 7"/>
          <p:cNvSpPr txBox="1"/>
          <p:nvPr/>
        </p:nvSpPr>
        <p:spPr>
          <a:xfrm>
            <a:off x="642910" y="3453822"/>
            <a:ext cx="3929090" cy="2308324"/>
          </a:xfrm>
          <a:prstGeom prst="rect">
            <a:avLst/>
          </a:prstGeom>
          <a:noFill/>
        </p:spPr>
        <p:txBody>
          <a:bodyPr wrap="square" rtlCol="0">
            <a:spAutoFit/>
          </a:bodyPr>
          <a:lstStyle/>
          <a:p>
            <a:pPr marL="179388" indent="-179388">
              <a:buFont typeface="Wingdings" pitchFamily="2" charset="2"/>
              <a:buChar char="§"/>
            </a:pPr>
            <a:r>
              <a:rPr lang="en-MY" sz="2400" b="1" dirty="0">
                <a:solidFill>
                  <a:schemeClr val="tx1">
                    <a:lumMod val="65000"/>
                    <a:lumOff val="35000"/>
                  </a:schemeClr>
                </a:solidFill>
              </a:rPr>
              <a:t> Customer type</a:t>
            </a:r>
          </a:p>
          <a:p>
            <a:pPr marL="258763" indent="-258763">
              <a:buFont typeface="Wingdings" pitchFamily="2" charset="2"/>
              <a:buChar char="§"/>
            </a:pPr>
            <a:r>
              <a:rPr lang="en-MY" sz="2400" b="1" dirty="0">
                <a:solidFill>
                  <a:schemeClr val="tx1">
                    <a:lumMod val="65000"/>
                    <a:lumOff val="35000"/>
                  </a:schemeClr>
                </a:solidFill>
              </a:rPr>
              <a:t>Customer volume</a:t>
            </a:r>
          </a:p>
          <a:p>
            <a:pPr marL="258763" indent="-258763">
              <a:buFont typeface="Wingdings" pitchFamily="2" charset="2"/>
              <a:buChar char="§"/>
            </a:pPr>
            <a:r>
              <a:rPr lang="en-MY" sz="2400" b="1" dirty="0">
                <a:solidFill>
                  <a:schemeClr val="tx1">
                    <a:lumMod val="65000"/>
                    <a:lumOff val="35000"/>
                  </a:schemeClr>
                </a:solidFill>
              </a:rPr>
              <a:t>Reason for purchase</a:t>
            </a:r>
          </a:p>
          <a:p>
            <a:pPr marL="258763" indent="-258763">
              <a:buFont typeface="Wingdings" pitchFamily="2" charset="2"/>
              <a:buChar char="§"/>
            </a:pPr>
            <a:r>
              <a:rPr lang="en-MY" sz="2400" b="1" dirty="0">
                <a:solidFill>
                  <a:schemeClr val="tx1">
                    <a:lumMod val="65000"/>
                    <a:lumOff val="35000"/>
                  </a:schemeClr>
                </a:solidFill>
              </a:rPr>
              <a:t>Buyer behaviour</a:t>
            </a:r>
          </a:p>
          <a:p>
            <a:pPr marL="258763" indent="-258763">
              <a:buFont typeface="Wingdings" pitchFamily="2" charset="2"/>
              <a:buChar char="§"/>
            </a:pPr>
            <a:r>
              <a:rPr lang="en-MY" sz="2400" b="1" dirty="0">
                <a:solidFill>
                  <a:schemeClr val="tx1">
                    <a:lumMod val="65000"/>
                    <a:lumOff val="35000"/>
                  </a:schemeClr>
                </a:solidFill>
              </a:rPr>
              <a:t>Types of </a:t>
            </a:r>
            <a:r>
              <a:rPr lang="en-MY" sz="2400" b="1" dirty="0" smtClean="0">
                <a:solidFill>
                  <a:schemeClr val="tx1">
                    <a:lumMod val="65000"/>
                    <a:lumOff val="35000"/>
                  </a:schemeClr>
                </a:solidFill>
              </a:rPr>
              <a:t>order</a:t>
            </a:r>
          </a:p>
          <a:p>
            <a:pPr marL="258763" indent="-258763">
              <a:buFont typeface="Wingdings" pitchFamily="2" charset="2"/>
              <a:buChar char="§"/>
            </a:pPr>
            <a:r>
              <a:rPr lang="en-MY" sz="2400" b="1" dirty="0" smtClean="0">
                <a:solidFill>
                  <a:schemeClr val="tx1">
                    <a:lumMod val="65000"/>
                    <a:lumOff val="35000"/>
                  </a:schemeClr>
                </a:solidFill>
              </a:rPr>
              <a:t>Purchasing Authorization</a:t>
            </a:r>
            <a:endParaRPr lang="en-MY" sz="2400" b="1" dirty="0">
              <a:solidFill>
                <a:schemeClr val="tx1">
                  <a:lumMod val="65000"/>
                  <a:lumOff val="35000"/>
                </a:schemeClr>
              </a:solidFill>
            </a:endParaRPr>
          </a:p>
        </p:txBody>
      </p:sp>
      <p:sp>
        <p:nvSpPr>
          <p:cNvPr id="9" name="Rectangle 8"/>
          <p:cNvSpPr/>
          <p:nvPr/>
        </p:nvSpPr>
        <p:spPr>
          <a:xfrm>
            <a:off x="5214910" y="3643314"/>
            <a:ext cx="3929090" cy="1938992"/>
          </a:xfrm>
          <a:prstGeom prst="rect">
            <a:avLst/>
          </a:prstGeom>
        </p:spPr>
        <p:txBody>
          <a:bodyPr wrap="square">
            <a:spAutoFit/>
          </a:bodyPr>
          <a:lstStyle/>
          <a:p>
            <a:pPr marL="258763" indent="-258763">
              <a:buFont typeface="Wingdings" pitchFamily="2" charset="2"/>
              <a:buChar char="§"/>
            </a:pPr>
            <a:r>
              <a:rPr lang="en-MY" sz="2400" b="1" dirty="0" smtClean="0">
                <a:solidFill>
                  <a:schemeClr val="tx1">
                    <a:lumMod val="65000"/>
                    <a:lumOff val="35000"/>
                  </a:schemeClr>
                </a:solidFill>
              </a:rPr>
              <a:t>Buying process</a:t>
            </a:r>
            <a:endParaRPr lang="en-MY" sz="2400" dirty="0" smtClean="0">
              <a:solidFill>
                <a:schemeClr val="tx1">
                  <a:lumMod val="65000"/>
                  <a:lumOff val="35000"/>
                </a:schemeClr>
              </a:solidFill>
            </a:endParaRPr>
          </a:p>
          <a:p>
            <a:pPr marL="258763" indent="-258763">
              <a:buFont typeface="Wingdings" pitchFamily="2" charset="2"/>
              <a:buChar char="§"/>
            </a:pPr>
            <a:r>
              <a:rPr lang="en-MY" sz="2400" b="1" dirty="0" smtClean="0">
                <a:solidFill>
                  <a:schemeClr val="tx1">
                    <a:lumMod val="65000"/>
                    <a:lumOff val="35000"/>
                  </a:schemeClr>
                </a:solidFill>
              </a:rPr>
              <a:t>Payment terms</a:t>
            </a:r>
            <a:endParaRPr lang="en-MY" sz="2400" dirty="0" smtClean="0">
              <a:solidFill>
                <a:schemeClr val="tx1">
                  <a:lumMod val="65000"/>
                  <a:lumOff val="35000"/>
                </a:schemeClr>
              </a:solidFill>
            </a:endParaRPr>
          </a:p>
          <a:p>
            <a:pPr marL="258763" indent="-258763">
              <a:buFont typeface="Wingdings" pitchFamily="2" charset="2"/>
              <a:buChar char="§"/>
            </a:pPr>
            <a:r>
              <a:rPr lang="en-MY" sz="2400" b="1" dirty="0" smtClean="0">
                <a:solidFill>
                  <a:schemeClr val="tx1">
                    <a:lumMod val="65000"/>
                    <a:lumOff val="35000"/>
                  </a:schemeClr>
                </a:solidFill>
              </a:rPr>
              <a:t>Means</a:t>
            </a:r>
            <a:endParaRPr lang="en-MY" sz="2400" dirty="0" smtClean="0">
              <a:solidFill>
                <a:schemeClr val="tx1">
                  <a:lumMod val="65000"/>
                  <a:lumOff val="35000"/>
                </a:schemeClr>
              </a:solidFill>
            </a:endParaRPr>
          </a:p>
          <a:p>
            <a:pPr marL="258763" indent="-258763">
              <a:buFont typeface="Wingdings" pitchFamily="2" charset="2"/>
              <a:buChar char="§"/>
            </a:pPr>
            <a:r>
              <a:rPr lang="en-MY" sz="2400" b="1" dirty="0" smtClean="0">
                <a:solidFill>
                  <a:schemeClr val="tx1">
                    <a:lumMod val="65000"/>
                    <a:lumOff val="35000"/>
                  </a:schemeClr>
                </a:solidFill>
              </a:rPr>
              <a:t>Relationship</a:t>
            </a:r>
            <a:endParaRPr lang="en-MY" sz="2400" dirty="0" smtClean="0">
              <a:solidFill>
                <a:schemeClr val="tx1">
                  <a:lumMod val="65000"/>
                  <a:lumOff val="35000"/>
                </a:schemeClr>
              </a:solidFill>
            </a:endParaRPr>
          </a:p>
          <a:p>
            <a:pPr marL="258763" indent="-258763">
              <a:buFont typeface="Wingdings" pitchFamily="2" charset="2"/>
              <a:buChar char="§"/>
            </a:pPr>
            <a:r>
              <a:rPr lang="en-MY" sz="2400" b="1" dirty="0" smtClean="0">
                <a:solidFill>
                  <a:schemeClr val="tx1">
                    <a:lumMod val="65000"/>
                    <a:lumOff val="35000"/>
                  </a:schemeClr>
                </a:solidFill>
              </a:rPr>
              <a:t>Products and Services</a:t>
            </a:r>
            <a:endParaRPr lang="en-MY" sz="2400" dirty="0" smtClean="0">
              <a:solidFill>
                <a:schemeClr val="tx1">
                  <a:lumMod val="65000"/>
                  <a:lumOff val="35000"/>
                </a:schemeClr>
              </a:solidFill>
            </a:endParaRPr>
          </a:p>
        </p:txBody>
      </p:sp>
      <p:pic>
        <p:nvPicPr>
          <p:cNvPr id="54274" name="Picture 2" descr="http://www.edupics.com/en-coloring-pictures-pages-photo-thinking-p10044.jpg"/>
          <p:cNvPicPr>
            <a:picLocks noChangeAspect="1" noChangeArrowheads="1"/>
          </p:cNvPicPr>
          <p:nvPr/>
        </p:nvPicPr>
        <p:blipFill>
          <a:blip r:embed="rId7" cstate="print">
            <a:clrChange>
              <a:clrFrom>
                <a:srgbClr val="FFFFFF"/>
              </a:clrFrom>
              <a:clrTo>
                <a:srgbClr val="FFFFFF">
                  <a:alpha val="0"/>
                </a:srgbClr>
              </a:clrTo>
            </a:clrChange>
          </a:blip>
          <a:srcRect/>
          <a:stretch>
            <a:fillRect/>
          </a:stretch>
        </p:blipFill>
        <p:spPr bwMode="auto">
          <a:xfrm>
            <a:off x="3714744" y="3143272"/>
            <a:ext cx="1618483" cy="2285992"/>
          </a:xfrm>
          <a:prstGeom prst="rect">
            <a:avLst/>
          </a:prstGeom>
          <a:noFill/>
        </p:spPr>
      </p:pic>
      <p:sp>
        <p:nvSpPr>
          <p:cNvPr id="11" name="TextBox 10"/>
          <p:cNvSpPr txBox="1"/>
          <p:nvPr/>
        </p:nvSpPr>
        <p:spPr>
          <a:xfrm>
            <a:off x="0" y="6088559"/>
            <a:ext cx="3875805" cy="769441"/>
          </a:xfrm>
          <a:prstGeom prst="rect">
            <a:avLst/>
          </a:prstGeom>
          <a:noFill/>
        </p:spPr>
        <p:txBody>
          <a:bodyPr wrap="none" rtlCol="0">
            <a:spAutoFit/>
          </a:bodyPr>
          <a:lstStyle/>
          <a:p>
            <a:r>
              <a:rPr lang="en-US" sz="4400" b="1" cap="small" dirty="0" smtClean="0">
                <a:solidFill>
                  <a:srgbClr val="FF0000"/>
                </a:solidFill>
                <a:latin typeface="+mj-lt"/>
                <a:ea typeface="+mj-ea"/>
                <a:cs typeface="+mj-cs"/>
              </a:rPr>
              <a:t>Can You Decide?</a:t>
            </a:r>
            <a:endParaRPr lang="en-MY" sz="4400" b="1" cap="small" dirty="0">
              <a:solidFill>
                <a:srgbClr val="FF0000"/>
              </a:solidFill>
              <a:latin typeface="+mj-lt"/>
              <a:ea typeface="+mj-ea"/>
              <a:cs typeface="+mj-cs"/>
            </a:endParaRP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Forms of Business Entities</a:t>
            </a:r>
            <a:endParaRPr lang="en-MY" dirty="0"/>
          </a:p>
        </p:txBody>
      </p:sp>
      <p:pic>
        <p:nvPicPr>
          <p:cNvPr id="3" name="Picture 2" descr="yourself.png"/>
          <p:cNvPicPr>
            <a:picLocks noChangeAspect="1"/>
          </p:cNvPicPr>
          <p:nvPr/>
        </p:nvPicPr>
        <p:blipFill>
          <a:blip r:embed="rId3" cstate="print"/>
          <a:stretch>
            <a:fillRect/>
          </a:stretch>
        </p:blipFill>
        <p:spPr>
          <a:xfrm>
            <a:off x="1071538" y="2428868"/>
            <a:ext cx="1158242" cy="2209804"/>
          </a:xfrm>
          <a:prstGeom prst="rect">
            <a:avLst/>
          </a:prstGeom>
        </p:spPr>
      </p:pic>
      <p:pic>
        <p:nvPicPr>
          <p:cNvPr id="55298" name="Picture 2" descr="C:\Program Files (x86)\Microsoft Office\MEDIA\CAGCAT10\j0205462.wmf"/>
          <p:cNvPicPr>
            <a:picLocks noChangeAspect="1" noChangeArrowheads="1"/>
          </p:cNvPicPr>
          <p:nvPr/>
        </p:nvPicPr>
        <p:blipFill>
          <a:blip r:embed="rId4" cstate="print">
            <a:grayscl/>
          </a:blip>
          <a:srcRect/>
          <a:stretch>
            <a:fillRect/>
          </a:stretch>
        </p:blipFill>
        <p:spPr bwMode="auto">
          <a:xfrm>
            <a:off x="6215074" y="2428868"/>
            <a:ext cx="2247370" cy="2236071"/>
          </a:xfrm>
          <a:prstGeom prst="rect">
            <a:avLst/>
          </a:prstGeom>
          <a:noFill/>
        </p:spPr>
      </p:pic>
      <p:sp>
        <p:nvSpPr>
          <p:cNvPr id="6" name="TextBox 5"/>
          <p:cNvSpPr txBox="1"/>
          <p:nvPr/>
        </p:nvSpPr>
        <p:spPr>
          <a:xfrm>
            <a:off x="571472" y="4643446"/>
            <a:ext cx="2377574" cy="523220"/>
          </a:xfrm>
          <a:prstGeom prst="rect">
            <a:avLst/>
          </a:prstGeom>
          <a:noFill/>
        </p:spPr>
        <p:txBody>
          <a:bodyPr wrap="none" rtlCol="0">
            <a:spAutoFit/>
          </a:bodyPr>
          <a:lstStyle/>
          <a:p>
            <a:r>
              <a:rPr lang="en-US" sz="2800" dirty="0" smtClean="0">
                <a:solidFill>
                  <a:schemeClr val="accent6">
                    <a:lumMod val="75000"/>
                  </a:schemeClr>
                </a:solidFill>
              </a:rPr>
              <a:t>Sole Proprietor</a:t>
            </a:r>
            <a:endParaRPr lang="en-MY" sz="2800" dirty="0">
              <a:solidFill>
                <a:schemeClr val="accent6">
                  <a:lumMod val="75000"/>
                </a:schemeClr>
              </a:solidFill>
            </a:endParaRPr>
          </a:p>
        </p:txBody>
      </p:sp>
      <p:sp>
        <p:nvSpPr>
          <p:cNvPr id="7" name="TextBox 6"/>
          <p:cNvSpPr txBox="1"/>
          <p:nvPr/>
        </p:nvSpPr>
        <p:spPr>
          <a:xfrm>
            <a:off x="3571868" y="4643446"/>
            <a:ext cx="1866793" cy="523220"/>
          </a:xfrm>
          <a:prstGeom prst="rect">
            <a:avLst/>
          </a:prstGeom>
          <a:noFill/>
        </p:spPr>
        <p:txBody>
          <a:bodyPr wrap="none" rtlCol="0">
            <a:spAutoFit/>
          </a:bodyPr>
          <a:lstStyle/>
          <a:p>
            <a:r>
              <a:rPr lang="en-US" sz="2800" dirty="0" smtClean="0">
                <a:solidFill>
                  <a:schemeClr val="accent6">
                    <a:lumMod val="75000"/>
                  </a:schemeClr>
                </a:solidFill>
              </a:rPr>
              <a:t>Partnership</a:t>
            </a:r>
            <a:endParaRPr lang="en-MY" sz="2800" dirty="0">
              <a:solidFill>
                <a:schemeClr val="accent6">
                  <a:lumMod val="75000"/>
                </a:schemeClr>
              </a:solidFill>
            </a:endParaRPr>
          </a:p>
        </p:txBody>
      </p:sp>
      <p:sp>
        <p:nvSpPr>
          <p:cNvPr id="8" name="TextBox 7"/>
          <p:cNvSpPr txBox="1"/>
          <p:nvPr/>
        </p:nvSpPr>
        <p:spPr>
          <a:xfrm>
            <a:off x="6215074" y="4572008"/>
            <a:ext cx="2362891" cy="523220"/>
          </a:xfrm>
          <a:prstGeom prst="rect">
            <a:avLst/>
          </a:prstGeom>
          <a:noFill/>
        </p:spPr>
        <p:txBody>
          <a:bodyPr wrap="none" rtlCol="0">
            <a:spAutoFit/>
          </a:bodyPr>
          <a:lstStyle/>
          <a:p>
            <a:r>
              <a:rPr lang="en-US" sz="2800" dirty="0" smtClean="0">
                <a:solidFill>
                  <a:schemeClr val="accent6">
                    <a:lumMod val="75000"/>
                  </a:schemeClr>
                </a:solidFill>
              </a:rPr>
              <a:t>Private Limited</a:t>
            </a:r>
            <a:endParaRPr lang="en-MY" sz="2800" dirty="0">
              <a:solidFill>
                <a:schemeClr val="accent6">
                  <a:lumMod val="75000"/>
                </a:schemeClr>
              </a:solidFill>
            </a:endParaRPr>
          </a:p>
        </p:txBody>
      </p:sp>
      <p:pic>
        <p:nvPicPr>
          <p:cNvPr id="9" name="Picture 8" descr="rush.png"/>
          <p:cNvPicPr>
            <a:picLocks noChangeAspect="1"/>
          </p:cNvPicPr>
          <p:nvPr/>
        </p:nvPicPr>
        <p:blipFill>
          <a:blip r:embed="rId5" cstate="print"/>
          <a:stretch>
            <a:fillRect/>
          </a:stretch>
        </p:blipFill>
        <p:spPr>
          <a:xfrm>
            <a:off x="3500431" y="2603778"/>
            <a:ext cx="1928826" cy="2176187"/>
          </a:xfrm>
          <a:prstGeom prst="rect">
            <a:avLst/>
          </a:prstGeom>
        </p:spPr>
      </p:pic>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Choosing Wisely</a:t>
            </a:r>
            <a:endParaRPr lang="en-MY" dirty="0"/>
          </a:p>
        </p:txBody>
      </p:sp>
      <p:grpSp>
        <p:nvGrpSpPr>
          <p:cNvPr id="3" name="Group 2"/>
          <p:cNvGrpSpPr/>
          <p:nvPr/>
        </p:nvGrpSpPr>
        <p:grpSpPr>
          <a:xfrm>
            <a:off x="591350" y="1611314"/>
            <a:ext cx="7735729" cy="4235512"/>
            <a:chOff x="948540" y="1397000"/>
            <a:chExt cx="7735729" cy="4235512"/>
          </a:xfrm>
        </p:grpSpPr>
        <p:graphicFrame>
          <p:nvGraphicFramePr>
            <p:cNvPr id="4" name="Diagram 3"/>
            <p:cNvGraphicFramePr/>
            <p:nvPr/>
          </p:nvGraphicFramePr>
          <p:xfrm>
            <a:off x="1524000" y="1397000"/>
            <a:ext cx="6096000" cy="4064000"/>
          </p:xfrm>
          <a:graphic>
            <a:graphicData uri="http://schemas.openxmlformats.org/drawingml/2006/diagram">
              <a:relIds xmlns:dgm="http://schemas.openxmlformats.org/drawingml/2006/diagram" xmlns:r="http://schemas.openxmlformats.org/officeDocument/2006/relationships" r:dm="rId3" r:lo="rId4" r:qs="rId5" r:cs="rId6"/>
            </a:graphicData>
          </a:graphic>
        </p:graphicFrame>
        <p:sp>
          <p:nvSpPr>
            <p:cNvPr id="5" name="Heart 4"/>
            <p:cNvSpPr/>
            <p:nvPr/>
          </p:nvSpPr>
          <p:spPr>
            <a:xfrm>
              <a:off x="4015244" y="3071810"/>
              <a:ext cx="1214446" cy="966037"/>
            </a:xfrm>
            <a:prstGeom prst="hear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MY" sz="1200" b="1" dirty="0">
                <a:solidFill>
                  <a:schemeClr val="accent6"/>
                </a:solidFill>
              </a:endParaRPr>
            </a:p>
          </p:txBody>
        </p:sp>
        <p:sp>
          <p:nvSpPr>
            <p:cNvPr id="6" name="Rectangle 5"/>
            <p:cNvSpPr/>
            <p:nvPr/>
          </p:nvSpPr>
          <p:spPr>
            <a:xfrm>
              <a:off x="4004362" y="3214686"/>
              <a:ext cx="1282018" cy="646331"/>
            </a:xfrm>
            <a:prstGeom prst="rect">
              <a:avLst/>
            </a:prstGeom>
          </p:spPr>
          <p:txBody>
            <a:bodyPr wrap="non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b="1" dirty="0" smtClean="0">
                  <a:solidFill>
                    <a:schemeClr val="bg1"/>
                  </a:solidFill>
                </a:rPr>
                <a:t>The  Sweet </a:t>
              </a:r>
            </a:p>
            <a:p>
              <a:pPr algn="ctr"/>
              <a:r>
                <a:rPr lang="en-US" b="1" dirty="0" smtClean="0">
                  <a:solidFill>
                    <a:schemeClr val="bg1"/>
                  </a:solidFill>
                </a:rPr>
                <a:t>Spot</a:t>
              </a:r>
              <a:endParaRPr lang="en-MY" b="1" dirty="0">
                <a:solidFill>
                  <a:schemeClr val="bg1"/>
                </a:solidFill>
              </a:endParaRPr>
            </a:p>
          </p:txBody>
        </p:sp>
        <p:sp>
          <p:nvSpPr>
            <p:cNvPr id="7" name="TextBox 7"/>
            <p:cNvSpPr txBox="1"/>
            <p:nvPr/>
          </p:nvSpPr>
          <p:spPr>
            <a:xfrm>
              <a:off x="5817349" y="1436810"/>
              <a:ext cx="2183675" cy="1477328"/>
            </a:xfrm>
            <a:prstGeom prst="rect">
              <a:avLst/>
            </a:prstGeom>
            <a:noFill/>
          </p:spPr>
          <p:txBody>
            <a:bodyPr wrap="non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176213" indent="-176213">
                <a:buFont typeface="Wingdings" pitchFamily="2" charset="2"/>
                <a:buChar char="§"/>
              </a:pPr>
              <a:r>
                <a:rPr lang="en-US" dirty="0" smtClean="0">
                  <a:solidFill>
                    <a:schemeClr val="accent5">
                      <a:lumMod val="75000"/>
                    </a:schemeClr>
                  </a:solidFill>
                </a:rPr>
                <a:t>Timely</a:t>
              </a:r>
            </a:p>
            <a:p>
              <a:pPr marL="176213" indent="-176213">
                <a:buFont typeface="Wingdings" pitchFamily="2" charset="2"/>
                <a:buChar char="§"/>
              </a:pPr>
              <a:r>
                <a:rPr lang="en-US" dirty="0" smtClean="0">
                  <a:solidFill>
                    <a:schemeClr val="accent5">
                      <a:lumMod val="75000"/>
                    </a:schemeClr>
                  </a:solidFill>
                </a:rPr>
                <a:t>Solvable</a:t>
              </a:r>
            </a:p>
            <a:p>
              <a:pPr marL="176213" indent="-176213">
                <a:buFont typeface="Wingdings" pitchFamily="2" charset="2"/>
                <a:buChar char="§"/>
              </a:pPr>
              <a:r>
                <a:rPr lang="en-US" dirty="0" smtClean="0">
                  <a:solidFill>
                    <a:schemeClr val="accent5">
                      <a:lumMod val="75000"/>
                    </a:schemeClr>
                  </a:solidFill>
                </a:rPr>
                <a:t>Important</a:t>
              </a:r>
            </a:p>
            <a:p>
              <a:pPr marL="176213" indent="-176213">
                <a:buFont typeface="Wingdings" pitchFamily="2" charset="2"/>
                <a:buChar char="§"/>
              </a:pPr>
              <a:r>
                <a:rPr lang="en-US" dirty="0" smtClean="0">
                  <a:solidFill>
                    <a:schemeClr val="accent5">
                      <a:lumMod val="75000"/>
                    </a:schemeClr>
                  </a:solidFill>
                </a:rPr>
                <a:t>Profitable</a:t>
              </a:r>
            </a:p>
            <a:p>
              <a:pPr marL="176213" indent="-176213">
                <a:buFont typeface="Wingdings" pitchFamily="2" charset="2"/>
                <a:buChar char="§"/>
              </a:pPr>
              <a:r>
                <a:rPr lang="en-US" dirty="0" smtClean="0">
                  <a:solidFill>
                    <a:schemeClr val="accent5">
                      <a:lumMod val="75000"/>
                    </a:schemeClr>
                  </a:solidFill>
                </a:rPr>
                <a:t>Favorable Context </a:t>
              </a:r>
              <a:endParaRPr lang="en-MY" dirty="0">
                <a:solidFill>
                  <a:schemeClr val="accent5">
                    <a:lumMod val="75000"/>
                  </a:schemeClr>
                </a:solidFill>
              </a:endParaRPr>
            </a:p>
          </p:txBody>
        </p:sp>
        <p:sp>
          <p:nvSpPr>
            <p:cNvPr id="8" name="TextBox 8"/>
            <p:cNvSpPr txBox="1"/>
            <p:nvPr/>
          </p:nvSpPr>
          <p:spPr>
            <a:xfrm>
              <a:off x="6715140" y="4155184"/>
              <a:ext cx="1969129" cy="1477328"/>
            </a:xfrm>
            <a:prstGeom prst="rect">
              <a:avLst/>
            </a:prstGeom>
            <a:noFill/>
          </p:spPr>
          <p:txBody>
            <a:bodyPr wrap="non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176213" indent="-176213">
                <a:buFont typeface="Wingdings" pitchFamily="2" charset="2"/>
                <a:buChar char="§"/>
              </a:pPr>
              <a:r>
                <a:rPr lang="en-US" dirty="0" smtClean="0">
                  <a:solidFill>
                    <a:schemeClr val="accent5">
                      <a:lumMod val="75000"/>
                    </a:schemeClr>
                  </a:solidFill>
                </a:rPr>
                <a:t>Experience</a:t>
              </a:r>
            </a:p>
            <a:p>
              <a:pPr marL="176213" indent="-176213">
                <a:buFont typeface="Wingdings" pitchFamily="2" charset="2"/>
                <a:buChar char="§"/>
              </a:pPr>
              <a:r>
                <a:rPr lang="en-US" dirty="0" smtClean="0">
                  <a:solidFill>
                    <a:schemeClr val="accent5">
                      <a:lumMod val="75000"/>
                    </a:schemeClr>
                  </a:solidFill>
                </a:rPr>
                <a:t>Knowledge</a:t>
              </a:r>
            </a:p>
            <a:p>
              <a:pPr marL="176213" indent="-176213">
                <a:buFont typeface="Wingdings" pitchFamily="2" charset="2"/>
                <a:buChar char="§"/>
              </a:pPr>
              <a:r>
                <a:rPr lang="en-US" dirty="0" smtClean="0">
                  <a:solidFill>
                    <a:schemeClr val="accent5">
                      <a:lumMod val="75000"/>
                    </a:schemeClr>
                  </a:solidFill>
                </a:rPr>
                <a:t>Skills</a:t>
              </a:r>
            </a:p>
            <a:p>
              <a:pPr marL="176213" indent="-176213">
                <a:buFont typeface="Wingdings" pitchFamily="2" charset="2"/>
                <a:buChar char="§"/>
              </a:pPr>
              <a:r>
                <a:rPr lang="en-US" dirty="0" smtClean="0">
                  <a:solidFill>
                    <a:schemeClr val="accent5">
                      <a:lumMod val="75000"/>
                    </a:schemeClr>
                  </a:solidFill>
                </a:rPr>
                <a:t>Financial abilities</a:t>
              </a:r>
            </a:p>
            <a:p>
              <a:pPr marL="176213" indent="-176213">
                <a:buFont typeface="Wingdings" pitchFamily="2" charset="2"/>
                <a:buChar char="§"/>
              </a:pPr>
              <a:r>
                <a:rPr lang="en-US" dirty="0" smtClean="0">
                  <a:solidFill>
                    <a:schemeClr val="accent5">
                      <a:lumMod val="75000"/>
                    </a:schemeClr>
                  </a:solidFill>
                </a:rPr>
                <a:t>Networking</a:t>
              </a:r>
              <a:endParaRPr lang="en-MY" dirty="0">
                <a:solidFill>
                  <a:schemeClr val="accent5">
                    <a:lumMod val="75000"/>
                  </a:schemeClr>
                </a:solidFill>
              </a:endParaRPr>
            </a:p>
          </p:txBody>
        </p:sp>
        <p:sp>
          <p:nvSpPr>
            <p:cNvPr id="9" name="TextBox 9"/>
            <p:cNvSpPr txBox="1"/>
            <p:nvPr/>
          </p:nvSpPr>
          <p:spPr>
            <a:xfrm>
              <a:off x="948540" y="2857496"/>
              <a:ext cx="1853071" cy="2031325"/>
            </a:xfrm>
            <a:prstGeom prst="rect">
              <a:avLst/>
            </a:prstGeom>
            <a:noFill/>
          </p:spPr>
          <p:txBody>
            <a:bodyPr wrap="non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176213" indent="-176213">
                <a:buFont typeface="Wingdings" pitchFamily="2" charset="2"/>
                <a:buChar char="§"/>
              </a:pPr>
              <a:r>
                <a:rPr lang="en-US" dirty="0" smtClean="0">
                  <a:solidFill>
                    <a:schemeClr val="accent5">
                      <a:lumMod val="75000"/>
                    </a:schemeClr>
                  </a:solidFill>
                </a:rPr>
                <a:t>Enjoys the work</a:t>
              </a:r>
            </a:p>
            <a:p>
              <a:pPr marL="176213" indent="-176213">
                <a:buFont typeface="Wingdings" pitchFamily="2" charset="2"/>
                <a:buChar char="§"/>
              </a:pPr>
              <a:r>
                <a:rPr lang="en-US" dirty="0" smtClean="0">
                  <a:solidFill>
                    <a:schemeClr val="accent5">
                      <a:lumMod val="75000"/>
                    </a:schemeClr>
                  </a:solidFill>
                </a:rPr>
                <a:t>Loves the </a:t>
              </a:r>
              <a:br>
                <a:rPr lang="en-US" dirty="0" smtClean="0">
                  <a:solidFill>
                    <a:schemeClr val="accent5">
                      <a:lumMod val="75000"/>
                    </a:schemeClr>
                  </a:solidFill>
                </a:rPr>
              </a:br>
              <a:r>
                <a:rPr lang="en-US" dirty="0" smtClean="0">
                  <a:solidFill>
                    <a:schemeClr val="accent5">
                      <a:lumMod val="75000"/>
                    </a:schemeClr>
                  </a:solidFill>
                </a:rPr>
                <a:t>challenge</a:t>
              </a:r>
            </a:p>
            <a:p>
              <a:pPr marL="176213" indent="-176213">
                <a:buFont typeface="Wingdings" pitchFamily="2" charset="2"/>
                <a:buChar char="§"/>
              </a:pPr>
              <a:r>
                <a:rPr lang="en-US" dirty="0" smtClean="0">
                  <a:solidFill>
                    <a:schemeClr val="accent5">
                      <a:lumMod val="75000"/>
                    </a:schemeClr>
                  </a:solidFill>
                </a:rPr>
                <a:t>Do whatever </a:t>
              </a:r>
              <a:br>
                <a:rPr lang="en-US" dirty="0" smtClean="0">
                  <a:solidFill>
                    <a:schemeClr val="accent5">
                      <a:lumMod val="75000"/>
                    </a:schemeClr>
                  </a:solidFill>
                </a:rPr>
              </a:br>
              <a:r>
                <a:rPr lang="en-US" dirty="0" smtClean="0">
                  <a:solidFill>
                    <a:schemeClr val="accent5">
                      <a:lumMod val="75000"/>
                    </a:schemeClr>
                  </a:solidFill>
                </a:rPr>
                <a:t>it takes</a:t>
              </a:r>
            </a:p>
            <a:p>
              <a:pPr marL="176213" indent="-176213">
                <a:buFont typeface="Wingdings" pitchFamily="2" charset="2"/>
                <a:buChar char="§"/>
              </a:pPr>
              <a:endParaRPr lang="en-US" dirty="0" smtClean="0">
                <a:solidFill>
                  <a:schemeClr val="accent5">
                    <a:lumMod val="75000"/>
                  </a:schemeClr>
                </a:solidFill>
              </a:endParaRPr>
            </a:p>
            <a:p>
              <a:pPr marL="176213" indent="-176213">
                <a:buFont typeface="Wingdings" pitchFamily="2" charset="2"/>
                <a:buChar char="§"/>
              </a:pPr>
              <a:endParaRPr lang="en-MY" dirty="0">
                <a:solidFill>
                  <a:schemeClr val="accent5">
                    <a:lumMod val="75000"/>
                  </a:schemeClr>
                </a:solidFill>
              </a:endParaRPr>
            </a:p>
          </p:txBody>
        </p:sp>
      </p:gr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rot="16200000">
            <a:off x="-1107318" y="2536029"/>
            <a:ext cx="4929222" cy="1143000"/>
          </a:xfrm>
        </p:spPr>
        <p:txBody>
          <a:bodyPr/>
          <a:lstStyle/>
          <a:p>
            <a:pPr algn="r"/>
            <a:r>
              <a:rPr lang="en-US" dirty="0" smtClean="0"/>
              <a:t>The First 6 Steps</a:t>
            </a:r>
            <a:endParaRPr lang="en-MY" dirty="0"/>
          </a:p>
        </p:txBody>
      </p:sp>
      <p:sp>
        <p:nvSpPr>
          <p:cNvPr id="56322" name="AutoShape 2"/>
          <p:cNvSpPr>
            <a:spLocks noChangeArrowheads="1"/>
          </p:cNvSpPr>
          <p:nvPr/>
        </p:nvSpPr>
        <p:spPr bwMode="auto">
          <a:xfrm>
            <a:off x="1564466" y="428604"/>
            <a:ext cx="3060000" cy="928694"/>
          </a:xfrm>
          <a:prstGeom prst="roundRect">
            <a:avLst>
              <a:gd name="adj" fmla="val 16667"/>
            </a:avLst>
          </a:prstGeom>
          <a:solidFill>
            <a:schemeClr val="bg1"/>
          </a:solidFill>
          <a:ln w="9525">
            <a:solidFill>
              <a:schemeClr val="accent6">
                <a:lumMod val="75000"/>
              </a:schemeClr>
            </a:solid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en-MY" sz="2400" b="0" i="0" u="none" strike="noStrike" cap="none" normalizeH="0" baseline="0" dirty="0" smtClean="0">
                <a:ln>
                  <a:noFill/>
                </a:ln>
                <a:solidFill>
                  <a:schemeClr val="bg1">
                    <a:lumMod val="50000"/>
                  </a:schemeClr>
                </a:solidFill>
                <a:effectLst/>
                <a:latin typeface="Calibri" pitchFamily="34" charset="0"/>
                <a:cs typeface="Arial" pitchFamily="34" charset="0"/>
              </a:rPr>
              <a:t>Recognizing </a:t>
            </a:r>
            <a:r>
              <a:rPr lang="en-MY" sz="2400" dirty="0" smtClean="0">
                <a:solidFill>
                  <a:schemeClr val="bg1">
                    <a:lumMod val="50000"/>
                  </a:schemeClr>
                </a:solidFill>
                <a:latin typeface="Calibri" pitchFamily="34" charset="0"/>
                <a:cs typeface="Arial" pitchFamily="34" charset="0"/>
              </a:rPr>
              <a:t>clients </a:t>
            </a:r>
            <a:r>
              <a:rPr kumimoji="0" lang="en-MY" sz="2400" b="0" i="0" u="none" strike="noStrike" cap="none" normalizeH="0" baseline="0" dirty="0" smtClean="0">
                <a:ln>
                  <a:noFill/>
                </a:ln>
                <a:solidFill>
                  <a:schemeClr val="bg1">
                    <a:lumMod val="50000"/>
                  </a:schemeClr>
                </a:solidFill>
                <a:effectLst/>
                <a:latin typeface="Calibri" pitchFamily="34" charset="0"/>
                <a:cs typeface="Arial" pitchFamily="34" charset="0"/>
              </a:rPr>
              <a:t>needs and wants</a:t>
            </a:r>
            <a:endParaRPr kumimoji="0" lang="en-US" sz="5400" b="0" i="0" u="none" strike="noStrike" cap="none" normalizeH="0" baseline="0" dirty="0" smtClean="0">
              <a:ln>
                <a:noFill/>
              </a:ln>
              <a:solidFill>
                <a:schemeClr val="bg1">
                  <a:lumMod val="50000"/>
                </a:schemeClr>
              </a:solidFill>
              <a:effectLst/>
              <a:latin typeface="Arial" pitchFamily="34" charset="0"/>
              <a:cs typeface="Arial" pitchFamily="34" charset="0"/>
            </a:endParaRPr>
          </a:p>
        </p:txBody>
      </p:sp>
      <p:sp>
        <p:nvSpPr>
          <p:cNvPr id="56323" name="AutoShape 3"/>
          <p:cNvSpPr>
            <a:spLocks noChangeArrowheads="1"/>
          </p:cNvSpPr>
          <p:nvPr/>
        </p:nvSpPr>
        <p:spPr bwMode="auto">
          <a:xfrm>
            <a:off x="1538280" y="1428736"/>
            <a:ext cx="3060000" cy="928800"/>
          </a:xfrm>
          <a:prstGeom prst="roundRect">
            <a:avLst>
              <a:gd name="adj" fmla="val 16667"/>
            </a:avLst>
          </a:prstGeom>
          <a:solidFill>
            <a:srgbClr val="FFFFFF"/>
          </a:solidFill>
          <a:ln w="9525">
            <a:solidFill>
              <a:schemeClr val="accent6">
                <a:lumMod val="75000"/>
              </a:schemeClr>
            </a:solid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en-MY" sz="2400" b="0" i="0" u="none" strike="noStrike" cap="none" normalizeH="0" baseline="0" dirty="0" smtClean="0">
                <a:ln>
                  <a:noFill/>
                </a:ln>
                <a:solidFill>
                  <a:schemeClr val="bg1">
                    <a:lumMod val="50000"/>
                  </a:schemeClr>
                </a:solidFill>
                <a:effectLst/>
                <a:latin typeface="Calibri" pitchFamily="34" charset="0"/>
                <a:cs typeface="Arial" pitchFamily="34" charset="0"/>
              </a:rPr>
              <a:t>Analyzing &amp; scanning</a:t>
            </a:r>
            <a:r>
              <a:rPr kumimoji="0" lang="en-MY" sz="2400" b="0" i="0" u="none" strike="noStrike" cap="none" normalizeH="0" dirty="0" smtClean="0">
                <a:ln>
                  <a:noFill/>
                </a:ln>
                <a:solidFill>
                  <a:schemeClr val="bg1">
                    <a:lumMod val="50000"/>
                  </a:schemeClr>
                </a:solidFill>
                <a:effectLst/>
                <a:latin typeface="Calibri" pitchFamily="34" charset="0"/>
                <a:cs typeface="Arial" pitchFamily="34" charset="0"/>
              </a:rPr>
              <a:t> </a:t>
            </a:r>
            <a:r>
              <a:rPr kumimoji="0" lang="en-MY" sz="2400" b="0" i="0" u="none" strike="noStrike" cap="none" normalizeH="0" baseline="0" dirty="0" smtClean="0">
                <a:ln>
                  <a:noFill/>
                </a:ln>
                <a:solidFill>
                  <a:schemeClr val="bg1">
                    <a:lumMod val="50000"/>
                  </a:schemeClr>
                </a:solidFill>
                <a:effectLst/>
                <a:latin typeface="Calibri" pitchFamily="34" charset="0"/>
                <a:cs typeface="Arial" pitchFamily="34" charset="0"/>
              </a:rPr>
              <a:t>environment</a:t>
            </a:r>
            <a:endParaRPr kumimoji="0" lang="en-US" sz="5400" b="0" i="0" u="none" strike="noStrike" cap="none" normalizeH="0" baseline="0" dirty="0" smtClean="0">
              <a:ln>
                <a:noFill/>
              </a:ln>
              <a:solidFill>
                <a:schemeClr val="bg1">
                  <a:lumMod val="50000"/>
                </a:schemeClr>
              </a:solidFill>
              <a:effectLst/>
              <a:latin typeface="Arial" pitchFamily="34" charset="0"/>
              <a:cs typeface="Arial" pitchFamily="34" charset="0"/>
            </a:endParaRPr>
          </a:p>
        </p:txBody>
      </p:sp>
      <p:sp>
        <p:nvSpPr>
          <p:cNvPr id="56324" name="AutoShape 4"/>
          <p:cNvSpPr>
            <a:spLocks noChangeArrowheads="1"/>
          </p:cNvSpPr>
          <p:nvPr/>
        </p:nvSpPr>
        <p:spPr bwMode="auto">
          <a:xfrm>
            <a:off x="1538280" y="2428868"/>
            <a:ext cx="3060000" cy="928800"/>
          </a:xfrm>
          <a:prstGeom prst="roundRect">
            <a:avLst>
              <a:gd name="adj" fmla="val 16667"/>
            </a:avLst>
          </a:prstGeom>
          <a:solidFill>
            <a:srgbClr val="FFFFFF"/>
          </a:solidFill>
          <a:ln w="9525">
            <a:solidFill>
              <a:schemeClr val="accent6">
                <a:lumMod val="75000"/>
              </a:schemeClr>
            </a:solid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en-MY" sz="2400" b="0" i="0" u="none" strike="noStrike" cap="none" normalizeH="0" baseline="0" dirty="0" smtClean="0">
                <a:ln>
                  <a:noFill/>
                </a:ln>
                <a:solidFill>
                  <a:schemeClr val="bg1">
                    <a:lumMod val="50000"/>
                  </a:schemeClr>
                </a:solidFill>
                <a:effectLst/>
                <a:latin typeface="Calibri" pitchFamily="34" charset="0"/>
                <a:cs typeface="Arial" pitchFamily="34" charset="0"/>
              </a:rPr>
              <a:t>Evaluating self: Assessing own self</a:t>
            </a:r>
            <a:endParaRPr kumimoji="0" lang="en-US" sz="5400" b="0" i="0" u="none" strike="noStrike" cap="none" normalizeH="0" baseline="0" dirty="0" smtClean="0">
              <a:ln>
                <a:noFill/>
              </a:ln>
              <a:solidFill>
                <a:schemeClr val="bg1">
                  <a:lumMod val="50000"/>
                </a:schemeClr>
              </a:solidFill>
              <a:effectLst/>
              <a:latin typeface="Arial" pitchFamily="34" charset="0"/>
              <a:cs typeface="Arial" pitchFamily="34" charset="0"/>
            </a:endParaRPr>
          </a:p>
        </p:txBody>
      </p:sp>
      <p:sp>
        <p:nvSpPr>
          <p:cNvPr id="56325" name="AutoShape 5"/>
          <p:cNvSpPr>
            <a:spLocks noChangeArrowheads="1"/>
          </p:cNvSpPr>
          <p:nvPr/>
        </p:nvSpPr>
        <p:spPr bwMode="auto">
          <a:xfrm>
            <a:off x="1538280" y="3429000"/>
            <a:ext cx="3060000" cy="928800"/>
          </a:xfrm>
          <a:prstGeom prst="roundRect">
            <a:avLst>
              <a:gd name="adj" fmla="val 16667"/>
            </a:avLst>
          </a:prstGeom>
          <a:solidFill>
            <a:srgbClr val="FFFFFF"/>
          </a:solidFill>
          <a:ln w="9525">
            <a:solidFill>
              <a:schemeClr val="accent6">
                <a:lumMod val="75000"/>
              </a:schemeClr>
            </a:solid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en-MY" sz="2400" b="0" i="0" u="none" strike="noStrike" cap="none" normalizeH="0" baseline="0" dirty="0" smtClean="0">
                <a:ln>
                  <a:noFill/>
                </a:ln>
                <a:solidFill>
                  <a:schemeClr val="bg1">
                    <a:lumMod val="50000"/>
                  </a:schemeClr>
                </a:solidFill>
                <a:effectLst/>
                <a:latin typeface="Calibri" pitchFamily="34" charset="0"/>
                <a:cs typeface="Arial" pitchFamily="34" charset="0"/>
              </a:rPr>
              <a:t>Screening &amp; choosing of biz opportunities</a:t>
            </a:r>
            <a:endParaRPr kumimoji="0" lang="en-US" sz="5400" b="0" i="0" u="none" strike="noStrike" cap="none" normalizeH="0" baseline="0" dirty="0" smtClean="0">
              <a:ln>
                <a:noFill/>
              </a:ln>
              <a:solidFill>
                <a:schemeClr val="bg1">
                  <a:lumMod val="50000"/>
                </a:schemeClr>
              </a:solidFill>
              <a:effectLst/>
              <a:latin typeface="Arial" pitchFamily="34" charset="0"/>
              <a:cs typeface="Arial" pitchFamily="34" charset="0"/>
            </a:endParaRPr>
          </a:p>
        </p:txBody>
      </p:sp>
      <p:sp>
        <p:nvSpPr>
          <p:cNvPr id="56326" name="AutoShape 6"/>
          <p:cNvSpPr>
            <a:spLocks noChangeArrowheads="1"/>
          </p:cNvSpPr>
          <p:nvPr/>
        </p:nvSpPr>
        <p:spPr bwMode="auto">
          <a:xfrm>
            <a:off x="1538280" y="4429132"/>
            <a:ext cx="3060000" cy="928800"/>
          </a:xfrm>
          <a:prstGeom prst="roundRect">
            <a:avLst>
              <a:gd name="adj" fmla="val 16667"/>
            </a:avLst>
          </a:prstGeom>
          <a:solidFill>
            <a:srgbClr val="FFFFFF"/>
          </a:solidFill>
          <a:ln w="9525">
            <a:solidFill>
              <a:schemeClr val="accent6">
                <a:lumMod val="75000"/>
              </a:schemeClr>
            </a:solid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en-MY" sz="2400" b="0" i="0" u="none" strike="noStrike" cap="none" normalizeH="0" baseline="0" dirty="0" smtClean="0">
                <a:ln>
                  <a:noFill/>
                </a:ln>
                <a:solidFill>
                  <a:schemeClr val="bg1">
                    <a:lumMod val="50000"/>
                  </a:schemeClr>
                </a:solidFill>
                <a:effectLst/>
                <a:latin typeface="Calibri" pitchFamily="34" charset="0"/>
                <a:cs typeface="Arial" pitchFamily="34" charset="0"/>
              </a:rPr>
              <a:t>Matching values, and acceptance</a:t>
            </a:r>
            <a:endParaRPr kumimoji="0" lang="en-US" sz="5400" b="0" i="0" u="none" strike="noStrike" cap="none" normalizeH="0" baseline="0" dirty="0" smtClean="0">
              <a:ln>
                <a:noFill/>
              </a:ln>
              <a:solidFill>
                <a:schemeClr val="bg1">
                  <a:lumMod val="50000"/>
                </a:schemeClr>
              </a:solidFill>
              <a:effectLst/>
              <a:latin typeface="Arial" pitchFamily="34" charset="0"/>
              <a:cs typeface="Arial" pitchFamily="34" charset="0"/>
            </a:endParaRPr>
          </a:p>
        </p:txBody>
      </p:sp>
      <p:sp>
        <p:nvSpPr>
          <p:cNvPr id="56327" name="AutoShape 7"/>
          <p:cNvSpPr>
            <a:spLocks noChangeArrowheads="1"/>
          </p:cNvSpPr>
          <p:nvPr/>
        </p:nvSpPr>
        <p:spPr bwMode="auto">
          <a:xfrm>
            <a:off x="1538280" y="5429264"/>
            <a:ext cx="3060000" cy="928800"/>
          </a:xfrm>
          <a:prstGeom prst="roundRect">
            <a:avLst>
              <a:gd name="adj" fmla="val 16667"/>
            </a:avLst>
          </a:prstGeom>
          <a:solidFill>
            <a:srgbClr val="FFFFFF"/>
          </a:solidFill>
          <a:ln w="9525">
            <a:solidFill>
              <a:schemeClr val="accent6">
                <a:lumMod val="75000"/>
              </a:schemeClr>
            </a:solid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en-MY" sz="2400" b="0" i="0" u="none" strike="noStrike" cap="none" normalizeH="0" baseline="0" dirty="0" smtClean="0">
                <a:ln>
                  <a:noFill/>
                </a:ln>
                <a:solidFill>
                  <a:schemeClr val="bg1">
                    <a:lumMod val="50000"/>
                  </a:schemeClr>
                </a:solidFill>
                <a:effectLst/>
                <a:latin typeface="Calibri" pitchFamily="34" charset="0"/>
                <a:cs typeface="Arial" pitchFamily="34" charset="0"/>
              </a:rPr>
              <a:t>Preparing &amp; constructing a biz plan</a:t>
            </a:r>
            <a:endParaRPr kumimoji="0" lang="en-US" sz="5400" b="0" i="0" u="none" strike="noStrike" cap="none" normalizeH="0" baseline="0" dirty="0" smtClean="0">
              <a:ln>
                <a:noFill/>
              </a:ln>
              <a:solidFill>
                <a:schemeClr val="bg1">
                  <a:lumMod val="50000"/>
                </a:schemeClr>
              </a:solidFill>
              <a:effectLst/>
              <a:latin typeface="Arial" pitchFamily="34" charset="0"/>
              <a:cs typeface="Arial" pitchFamily="34" charset="0"/>
            </a:endParaRPr>
          </a:p>
        </p:txBody>
      </p:sp>
      <p:sp>
        <p:nvSpPr>
          <p:cNvPr id="56328" name="Text Box 8"/>
          <p:cNvSpPr txBox="1">
            <a:spLocks noChangeArrowheads="1"/>
          </p:cNvSpPr>
          <p:nvPr/>
        </p:nvSpPr>
        <p:spPr bwMode="auto">
          <a:xfrm>
            <a:off x="4395800" y="500042"/>
            <a:ext cx="528748" cy="714380"/>
          </a:xfrm>
          <a:prstGeom prst="rect">
            <a:avLst/>
          </a:prstGeom>
          <a:solidFill>
            <a:schemeClr val="bg1"/>
          </a:solid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en-MY" sz="4800" b="0" i="0" u="none" strike="noStrike" cap="none" normalizeH="0" baseline="0" dirty="0" smtClean="0">
                <a:ln>
                  <a:noFill/>
                </a:ln>
                <a:solidFill>
                  <a:schemeClr val="accent6">
                    <a:lumMod val="75000"/>
                  </a:schemeClr>
                </a:solidFill>
                <a:effectLst/>
                <a:latin typeface="Calibri" pitchFamily="34" charset="0"/>
                <a:cs typeface="Arial" pitchFamily="34" charset="0"/>
              </a:rPr>
              <a:t>1</a:t>
            </a:r>
            <a:endParaRPr kumimoji="0" lang="en-US" sz="4400" b="0" i="0" u="none" strike="noStrike" cap="none" normalizeH="0" baseline="0" dirty="0" smtClean="0">
              <a:ln>
                <a:noFill/>
              </a:ln>
              <a:solidFill>
                <a:schemeClr val="accent6">
                  <a:lumMod val="75000"/>
                </a:schemeClr>
              </a:solidFill>
              <a:effectLst/>
              <a:latin typeface="Arial" pitchFamily="34" charset="0"/>
              <a:cs typeface="Arial" pitchFamily="34" charset="0"/>
            </a:endParaRPr>
          </a:p>
        </p:txBody>
      </p:sp>
      <p:sp>
        <p:nvSpPr>
          <p:cNvPr id="56329" name="Text Box 9"/>
          <p:cNvSpPr txBox="1">
            <a:spLocks noChangeArrowheads="1"/>
          </p:cNvSpPr>
          <p:nvPr/>
        </p:nvSpPr>
        <p:spPr bwMode="auto">
          <a:xfrm>
            <a:off x="4395800" y="1511979"/>
            <a:ext cx="528748" cy="642941"/>
          </a:xfrm>
          <a:prstGeom prst="rect">
            <a:avLst/>
          </a:prstGeom>
          <a:solidFill>
            <a:srgbClr val="FFFFFF"/>
          </a:solidFill>
          <a:ln w="9525">
            <a:noFill/>
            <a:miter lim="800000"/>
            <a:headEnd/>
            <a:tailEnd/>
          </a:ln>
        </p:spPr>
        <p:txBody>
          <a:bodyPr vert="horz" wrap="square" lIns="91440" tIns="45720" rIns="91440" bIns="45720" numCol="1" anchor="t" anchorCtr="0" compatLnSpc="1">
            <a:prstTxWarp prst="textNoShape">
              <a:avLst/>
            </a:prstTxWarp>
          </a:bodyPr>
          <a:lstStyle/>
          <a:p>
            <a:pPr fontAlgn="base">
              <a:spcBef>
                <a:spcPct val="0"/>
              </a:spcBef>
              <a:spcAft>
                <a:spcPts val="1000"/>
              </a:spcAft>
            </a:pPr>
            <a:r>
              <a:rPr lang="en-MY" sz="4800" dirty="0">
                <a:solidFill>
                  <a:schemeClr val="accent6">
                    <a:lumMod val="75000"/>
                  </a:schemeClr>
                </a:solidFill>
                <a:latin typeface="Calibri" pitchFamily="34" charset="0"/>
                <a:cs typeface="Arial" pitchFamily="34" charset="0"/>
              </a:rPr>
              <a:t>2</a:t>
            </a:r>
            <a:endParaRPr lang="en-US" sz="4800" dirty="0">
              <a:solidFill>
                <a:schemeClr val="accent6">
                  <a:lumMod val="75000"/>
                </a:schemeClr>
              </a:solidFill>
              <a:latin typeface="Calibri" pitchFamily="34" charset="0"/>
              <a:cs typeface="Arial" pitchFamily="34" charset="0"/>
            </a:endParaRPr>
          </a:p>
        </p:txBody>
      </p:sp>
      <p:sp>
        <p:nvSpPr>
          <p:cNvPr id="56330" name="Text Box 10"/>
          <p:cNvSpPr txBox="1">
            <a:spLocks noChangeArrowheads="1"/>
          </p:cNvSpPr>
          <p:nvPr/>
        </p:nvSpPr>
        <p:spPr bwMode="auto">
          <a:xfrm>
            <a:off x="4367118" y="2500306"/>
            <a:ext cx="528748" cy="722917"/>
          </a:xfrm>
          <a:prstGeom prst="rect">
            <a:avLst/>
          </a:prstGeom>
          <a:solidFill>
            <a:srgbClr val="FFFFFF"/>
          </a:solidFill>
          <a:ln w="9525">
            <a:noFill/>
            <a:miter lim="800000"/>
            <a:headEnd/>
            <a:tailEnd/>
          </a:ln>
        </p:spPr>
        <p:txBody>
          <a:bodyPr vert="horz" wrap="square" lIns="91440" tIns="45720" rIns="91440" bIns="45720" numCol="1" anchor="t" anchorCtr="0" compatLnSpc="1">
            <a:prstTxWarp prst="textNoShape">
              <a:avLst/>
            </a:prstTxWarp>
          </a:bodyPr>
          <a:lstStyle/>
          <a:p>
            <a:pPr marR="0" lvl="0" indent="0" fontAlgn="base">
              <a:lnSpc>
                <a:spcPct val="100000"/>
              </a:lnSpc>
              <a:spcBef>
                <a:spcPct val="0"/>
              </a:spcBef>
              <a:spcAft>
                <a:spcPts val="1000"/>
              </a:spcAft>
              <a:buClrTx/>
              <a:buSzTx/>
              <a:buFontTx/>
              <a:buNone/>
              <a:tabLst/>
            </a:pPr>
            <a:r>
              <a:rPr lang="en-MY" sz="4800" dirty="0">
                <a:solidFill>
                  <a:schemeClr val="accent6">
                    <a:lumMod val="75000"/>
                  </a:schemeClr>
                </a:solidFill>
                <a:latin typeface="Calibri" pitchFamily="34" charset="0"/>
                <a:cs typeface="Arial" pitchFamily="34" charset="0"/>
              </a:rPr>
              <a:t>3</a:t>
            </a:r>
            <a:endParaRPr lang="en-US" sz="4800" dirty="0">
              <a:solidFill>
                <a:schemeClr val="accent6">
                  <a:lumMod val="75000"/>
                </a:schemeClr>
              </a:solidFill>
              <a:latin typeface="Calibri" pitchFamily="34" charset="0"/>
              <a:cs typeface="Arial" pitchFamily="34" charset="0"/>
            </a:endParaRPr>
          </a:p>
        </p:txBody>
      </p:sp>
      <p:sp>
        <p:nvSpPr>
          <p:cNvPr id="56331" name="Text Box 11"/>
          <p:cNvSpPr txBox="1">
            <a:spLocks noChangeArrowheads="1"/>
          </p:cNvSpPr>
          <p:nvPr/>
        </p:nvSpPr>
        <p:spPr bwMode="auto">
          <a:xfrm>
            <a:off x="4367118" y="3500438"/>
            <a:ext cx="528748" cy="649287"/>
          </a:xfrm>
          <a:prstGeom prst="rect">
            <a:avLst/>
          </a:prstGeom>
          <a:solidFill>
            <a:srgbClr val="FFFFFF"/>
          </a:solidFill>
          <a:ln w="9525">
            <a:noFill/>
            <a:miter lim="800000"/>
            <a:headEnd/>
            <a:tailEnd/>
          </a:ln>
        </p:spPr>
        <p:txBody>
          <a:bodyPr vert="horz" wrap="square" lIns="91440" tIns="45720" rIns="91440" bIns="45720" numCol="1" anchor="t" anchorCtr="0" compatLnSpc="1">
            <a:prstTxWarp prst="textNoShape">
              <a:avLst/>
            </a:prstTxWarp>
          </a:bodyPr>
          <a:lstStyle/>
          <a:p>
            <a:pPr fontAlgn="base">
              <a:spcBef>
                <a:spcPct val="0"/>
              </a:spcBef>
              <a:spcAft>
                <a:spcPts val="1000"/>
              </a:spcAft>
            </a:pPr>
            <a:r>
              <a:rPr lang="en-MY" sz="4800" dirty="0">
                <a:solidFill>
                  <a:schemeClr val="accent6">
                    <a:lumMod val="75000"/>
                  </a:schemeClr>
                </a:solidFill>
                <a:latin typeface="Calibri" pitchFamily="34" charset="0"/>
                <a:cs typeface="Arial" pitchFamily="34" charset="0"/>
              </a:rPr>
              <a:t>4</a:t>
            </a:r>
            <a:endParaRPr lang="en-US" sz="4800" dirty="0">
              <a:solidFill>
                <a:schemeClr val="accent6">
                  <a:lumMod val="75000"/>
                </a:schemeClr>
              </a:solidFill>
              <a:latin typeface="Calibri" pitchFamily="34" charset="0"/>
              <a:cs typeface="Arial" pitchFamily="34" charset="0"/>
            </a:endParaRPr>
          </a:p>
        </p:txBody>
      </p:sp>
      <p:sp>
        <p:nvSpPr>
          <p:cNvPr id="56332" name="Text Box 12"/>
          <p:cNvSpPr txBox="1">
            <a:spLocks noChangeArrowheads="1"/>
          </p:cNvSpPr>
          <p:nvPr/>
        </p:nvSpPr>
        <p:spPr bwMode="auto">
          <a:xfrm>
            <a:off x="4324362" y="4500570"/>
            <a:ext cx="528748" cy="714380"/>
          </a:xfrm>
          <a:prstGeom prst="rect">
            <a:avLst/>
          </a:prstGeom>
          <a:solidFill>
            <a:srgbClr val="FFFFFF"/>
          </a:solidFill>
          <a:ln w="9525">
            <a:noFill/>
            <a:miter lim="800000"/>
            <a:headEnd/>
            <a:tailEnd/>
          </a:ln>
        </p:spPr>
        <p:txBody>
          <a:bodyPr vert="horz" wrap="square" lIns="91440" tIns="45720" rIns="91440" bIns="45720" numCol="1" anchor="t" anchorCtr="0" compatLnSpc="1">
            <a:prstTxWarp prst="textNoShape">
              <a:avLst/>
            </a:prstTxWarp>
          </a:bodyPr>
          <a:lstStyle/>
          <a:p>
            <a:pPr marR="0" lvl="0" indent="0" fontAlgn="base">
              <a:lnSpc>
                <a:spcPct val="100000"/>
              </a:lnSpc>
              <a:spcBef>
                <a:spcPct val="0"/>
              </a:spcBef>
              <a:spcAft>
                <a:spcPts val="1000"/>
              </a:spcAft>
              <a:buClrTx/>
              <a:buSzTx/>
              <a:buFontTx/>
              <a:buNone/>
              <a:tabLst/>
            </a:pPr>
            <a:r>
              <a:rPr lang="en-MY" sz="4800" dirty="0" smtClean="0">
                <a:solidFill>
                  <a:schemeClr val="accent6">
                    <a:lumMod val="75000"/>
                  </a:schemeClr>
                </a:solidFill>
                <a:latin typeface="Calibri" pitchFamily="34" charset="0"/>
                <a:cs typeface="Arial" pitchFamily="34" charset="0"/>
              </a:rPr>
              <a:t>5</a:t>
            </a:r>
            <a:endParaRPr lang="en-US" sz="4800" dirty="0">
              <a:solidFill>
                <a:schemeClr val="accent6">
                  <a:lumMod val="75000"/>
                </a:schemeClr>
              </a:solidFill>
              <a:latin typeface="Calibri" pitchFamily="34" charset="0"/>
              <a:cs typeface="Arial" pitchFamily="34" charset="0"/>
            </a:endParaRPr>
          </a:p>
        </p:txBody>
      </p:sp>
      <p:sp>
        <p:nvSpPr>
          <p:cNvPr id="56333" name="Text Box 13"/>
          <p:cNvSpPr txBox="1">
            <a:spLocks noChangeArrowheads="1"/>
          </p:cNvSpPr>
          <p:nvPr/>
        </p:nvSpPr>
        <p:spPr bwMode="auto">
          <a:xfrm>
            <a:off x="4395800" y="5500702"/>
            <a:ext cx="528748" cy="714380"/>
          </a:xfrm>
          <a:prstGeom prst="rect">
            <a:avLst/>
          </a:prstGeom>
          <a:solidFill>
            <a:srgbClr val="FFFFFF"/>
          </a:solidFill>
          <a:ln w="9525">
            <a:noFill/>
            <a:miter lim="800000"/>
            <a:headEnd/>
            <a:tailEnd/>
          </a:ln>
        </p:spPr>
        <p:txBody>
          <a:bodyPr vert="horz" wrap="square" lIns="91440" tIns="45720" rIns="91440" bIns="45720" numCol="1" anchor="t" anchorCtr="0" compatLnSpc="1">
            <a:prstTxWarp prst="textNoShape">
              <a:avLst/>
            </a:prstTxWarp>
          </a:bodyPr>
          <a:lstStyle/>
          <a:p>
            <a:pPr fontAlgn="base">
              <a:spcBef>
                <a:spcPct val="0"/>
              </a:spcBef>
              <a:spcAft>
                <a:spcPts val="1000"/>
              </a:spcAft>
            </a:pPr>
            <a:r>
              <a:rPr lang="en-MY" sz="4800" dirty="0">
                <a:solidFill>
                  <a:schemeClr val="accent6">
                    <a:lumMod val="75000"/>
                  </a:schemeClr>
                </a:solidFill>
                <a:latin typeface="Calibri" pitchFamily="34" charset="0"/>
                <a:cs typeface="Arial" pitchFamily="34" charset="0"/>
              </a:rPr>
              <a:t>6</a:t>
            </a:r>
            <a:endParaRPr lang="en-US" sz="4800" dirty="0">
              <a:solidFill>
                <a:schemeClr val="accent6">
                  <a:lumMod val="75000"/>
                </a:schemeClr>
              </a:solidFill>
              <a:latin typeface="Calibri" pitchFamily="34" charset="0"/>
              <a:cs typeface="Arial" pitchFamily="34" charset="0"/>
            </a:endParaRPr>
          </a:p>
        </p:txBody>
      </p:sp>
      <p:sp>
        <p:nvSpPr>
          <p:cNvPr id="56334" name="AutoShape 14"/>
          <p:cNvSpPr>
            <a:spLocks noChangeArrowheads="1"/>
          </p:cNvSpPr>
          <p:nvPr/>
        </p:nvSpPr>
        <p:spPr bwMode="auto">
          <a:xfrm>
            <a:off x="4967304" y="571480"/>
            <a:ext cx="4319604" cy="857256"/>
          </a:xfrm>
          <a:prstGeom prst="bracketPair">
            <a:avLst>
              <a:gd name="adj" fmla="val 16667"/>
            </a:avLst>
          </a:prstGeom>
          <a:noFill/>
          <a:ln w="9525">
            <a:no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en-MY" sz="2000" b="0" i="0" u="none" strike="noStrike" cap="none" normalizeH="0" baseline="0" dirty="0" smtClean="0">
                <a:ln>
                  <a:noFill/>
                </a:ln>
                <a:solidFill>
                  <a:schemeClr val="tx1">
                    <a:lumMod val="95000"/>
                    <a:lumOff val="5000"/>
                  </a:schemeClr>
                </a:solidFill>
                <a:effectLst/>
                <a:latin typeface="Calibri" pitchFamily="34" charset="0"/>
                <a:cs typeface="Arial" pitchFamily="34" charset="0"/>
              </a:rPr>
              <a:t>Industry, Demographics, Purchasing Power, Motives, Buying Habits</a:t>
            </a:r>
            <a:endParaRPr kumimoji="0" lang="en-MY" sz="2000" b="0" i="0" u="none" strike="noStrike" cap="none" normalizeH="0" baseline="0" dirty="0" smtClean="0">
              <a:ln>
                <a:noFill/>
              </a:ln>
              <a:solidFill>
                <a:schemeClr val="tx1">
                  <a:lumMod val="95000"/>
                  <a:lumOff val="5000"/>
                </a:schemeClr>
              </a:solidFill>
              <a:effectLst/>
              <a:latin typeface="Times New Roman" pitchFamily="18" charset="0"/>
              <a:cs typeface="Arial"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en-US" sz="4800" b="0" i="0" u="none" strike="noStrike" cap="none" normalizeH="0" baseline="0" dirty="0" smtClean="0">
              <a:ln>
                <a:noFill/>
              </a:ln>
              <a:solidFill>
                <a:schemeClr val="tx1">
                  <a:lumMod val="95000"/>
                  <a:lumOff val="5000"/>
                </a:schemeClr>
              </a:solidFill>
              <a:effectLst/>
              <a:latin typeface="Arial" pitchFamily="34" charset="0"/>
              <a:cs typeface="Arial" pitchFamily="34" charset="0"/>
            </a:endParaRPr>
          </a:p>
        </p:txBody>
      </p:sp>
      <p:sp>
        <p:nvSpPr>
          <p:cNvPr id="56335" name="AutoShape 15"/>
          <p:cNvSpPr>
            <a:spLocks noChangeArrowheads="1"/>
          </p:cNvSpPr>
          <p:nvPr/>
        </p:nvSpPr>
        <p:spPr bwMode="auto">
          <a:xfrm>
            <a:off x="4967304" y="1571612"/>
            <a:ext cx="4314848" cy="857256"/>
          </a:xfrm>
          <a:prstGeom prst="bracketPair">
            <a:avLst>
              <a:gd name="adj" fmla="val 16667"/>
            </a:avLst>
          </a:prstGeom>
          <a:noFill/>
          <a:ln w="9525">
            <a:no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en-MY" sz="2400" b="0" i="0" u="none" strike="noStrike" cap="none" normalizeH="0" baseline="0" dirty="0" smtClean="0">
                <a:ln>
                  <a:noFill/>
                </a:ln>
                <a:solidFill>
                  <a:schemeClr val="tx1">
                    <a:lumMod val="95000"/>
                    <a:lumOff val="5000"/>
                  </a:schemeClr>
                </a:solidFill>
                <a:effectLst/>
                <a:latin typeface="Calibri" pitchFamily="34" charset="0"/>
                <a:cs typeface="Arial" pitchFamily="34" charset="0"/>
              </a:rPr>
              <a:t> </a:t>
            </a:r>
            <a:r>
              <a:rPr lang="en-MY" sz="2000" dirty="0">
                <a:solidFill>
                  <a:schemeClr val="tx1">
                    <a:lumMod val="95000"/>
                    <a:lumOff val="5000"/>
                  </a:schemeClr>
                </a:solidFill>
                <a:latin typeface="Calibri" pitchFamily="34" charset="0"/>
                <a:cs typeface="Arial" pitchFamily="34" charset="0"/>
              </a:rPr>
              <a:t>Regulatory, Trends, Media and Internet</a:t>
            </a:r>
          </a:p>
          <a:p>
            <a:pPr marL="0" marR="0" lvl="0" indent="0" algn="l" defTabSz="914400" rtl="0" eaLnBrk="1" fontAlgn="base" latinLnBrk="0" hangingPunct="1">
              <a:lnSpc>
                <a:spcPct val="100000"/>
              </a:lnSpc>
              <a:spcBef>
                <a:spcPct val="0"/>
              </a:spcBef>
              <a:spcAft>
                <a:spcPct val="0"/>
              </a:spcAft>
              <a:buClrTx/>
              <a:buSzTx/>
              <a:buFontTx/>
              <a:buNone/>
              <a:tabLst/>
            </a:pPr>
            <a:endParaRPr lang="en-US" sz="2000" dirty="0">
              <a:solidFill>
                <a:schemeClr val="tx1">
                  <a:lumMod val="95000"/>
                  <a:lumOff val="5000"/>
                </a:schemeClr>
              </a:solidFill>
              <a:latin typeface="Calibri" pitchFamily="34" charset="0"/>
              <a:cs typeface="Arial" pitchFamily="34" charset="0"/>
            </a:endParaRPr>
          </a:p>
        </p:txBody>
      </p:sp>
      <p:sp>
        <p:nvSpPr>
          <p:cNvPr id="56336" name="AutoShape 16"/>
          <p:cNvSpPr>
            <a:spLocks noChangeArrowheads="1"/>
          </p:cNvSpPr>
          <p:nvPr/>
        </p:nvSpPr>
        <p:spPr bwMode="auto">
          <a:xfrm>
            <a:off x="4967304" y="2571744"/>
            <a:ext cx="4319604" cy="822341"/>
          </a:xfrm>
          <a:prstGeom prst="bracketPair">
            <a:avLst>
              <a:gd name="adj" fmla="val 16667"/>
            </a:avLst>
          </a:prstGeom>
          <a:noFill/>
          <a:ln w="9525">
            <a:no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r>
              <a:rPr lang="en-MY" sz="2000" dirty="0" smtClean="0">
                <a:solidFill>
                  <a:schemeClr val="tx1">
                    <a:lumMod val="95000"/>
                    <a:lumOff val="5000"/>
                  </a:schemeClr>
                </a:solidFill>
                <a:latin typeface="Calibri" pitchFamily="34" charset="0"/>
                <a:cs typeface="Arial" pitchFamily="34" charset="0"/>
              </a:rPr>
              <a:t>KSA</a:t>
            </a:r>
            <a:r>
              <a:rPr lang="en-MY" sz="2000" dirty="0">
                <a:solidFill>
                  <a:schemeClr val="tx1">
                    <a:lumMod val="95000"/>
                    <a:lumOff val="5000"/>
                  </a:schemeClr>
                </a:solidFill>
                <a:latin typeface="Calibri" pitchFamily="34" charset="0"/>
                <a:cs typeface="Arial" pitchFamily="34" charset="0"/>
              </a:rPr>
              <a:t>, Experience, Interests, Financial </a:t>
            </a:r>
            <a:r>
              <a:rPr lang="en-MY" sz="2000" dirty="0" smtClean="0">
                <a:solidFill>
                  <a:schemeClr val="tx1">
                    <a:lumMod val="95000"/>
                    <a:lumOff val="5000"/>
                  </a:schemeClr>
                </a:solidFill>
                <a:latin typeface="Calibri" pitchFamily="34" charset="0"/>
                <a:cs typeface="Arial" pitchFamily="34" charset="0"/>
              </a:rPr>
              <a:t/>
            </a:r>
            <a:br>
              <a:rPr lang="en-MY" sz="2000" dirty="0" smtClean="0">
                <a:solidFill>
                  <a:schemeClr val="tx1">
                    <a:lumMod val="95000"/>
                    <a:lumOff val="5000"/>
                  </a:schemeClr>
                </a:solidFill>
                <a:latin typeface="Calibri" pitchFamily="34" charset="0"/>
                <a:cs typeface="Arial" pitchFamily="34" charset="0"/>
              </a:rPr>
            </a:br>
            <a:r>
              <a:rPr lang="en-MY" sz="2000" dirty="0" smtClean="0">
                <a:solidFill>
                  <a:schemeClr val="tx1">
                    <a:lumMod val="95000"/>
                    <a:lumOff val="5000"/>
                  </a:schemeClr>
                </a:solidFill>
                <a:latin typeface="Calibri" pitchFamily="34" charset="0"/>
                <a:cs typeface="Arial" pitchFamily="34" charset="0"/>
              </a:rPr>
              <a:t>&amp; </a:t>
            </a:r>
            <a:r>
              <a:rPr lang="en-MY" sz="2000" dirty="0">
                <a:solidFill>
                  <a:schemeClr val="tx1">
                    <a:lumMod val="95000"/>
                    <a:lumOff val="5000"/>
                  </a:schemeClr>
                </a:solidFill>
                <a:latin typeface="Calibri" pitchFamily="34" charset="0"/>
                <a:cs typeface="Arial" pitchFamily="34" charset="0"/>
              </a:rPr>
              <a:t>Networking Abilities</a:t>
            </a:r>
          </a:p>
          <a:p>
            <a:pPr marL="0" marR="0" lvl="0" indent="0" algn="l" defTabSz="914400" rtl="0" eaLnBrk="1" fontAlgn="base" latinLnBrk="0" hangingPunct="1">
              <a:lnSpc>
                <a:spcPct val="100000"/>
              </a:lnSpc>
              <a:spcBef>
                <a:spcPct val="0"/>
              </a:spcBef>
              <a:spcAft>
                <a:spcPct val="0"/>
              </a:spcAft>
              <a:buClrTx/>
              <a:buSzTx/>
              <a:buFontTx/>
              <a:buNone/>
              <a:tabLst/>
            </a:pPr>
            <a:endParaRPr kumimoji="0" lang="en-US" sz="5400" b="0" i="0" u="none" strike="noStrike" cap="none" normalizeH="0" baseline="0" dirty="0" smtClean="0">
              <a:ln>
                <a:noFill/>
              </a:ln>
              <a:solidFill>
                <a:schemeClr val="tx1">
                  <a:lumMod val="95000"/>
                  <a:lumOff val="5000"/>
                </a:schemeClr>
              </a:solidFill>
              <a:effectLst/>
              <a:latin typeface="Arial" pitchFamily="34" charset="0"/>
              <a:cs typeface="Arial" pitchFamily="34" charset="0"/>
            </a:endParaRPr>
          </a:p>
        </p:txBody>
      </p:sp>
      <p:sp>
        <p:nvSpPr>
          <p:cNvPr id="56337" name="AutoShape 17"/>
          <p:cNvSpPr>
            <a:spLocks noChangeArrowheads="1"/>
          </p:cNvSpPr>
          <p:nvPr/>
        </p:nvSpPr>
        <p:spPr bwMode="auto">
          <a:xfrm>
            <a:off x="4895866" y="3500438"/>
            <a:ext cx="4314848" cy="969984"/>
          </a:xfrm>
          <a:prstGeom prst="bracketPair">
            <a:avLst>
              <a:gd name="adj" fmla="val 16667"/>
            </a:avLst>
          </a:prstGeom>
          <a:noFill/>
          <a:ln w="9525">
            <a:no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r>
              <a:rPr lang="en-MY" sz="2000" dirty="0">
                <a:solidFill>
                  <a:schemeClr val="tx1">
                    <a:lumMod val="95000"/>
                    <a:lumOff val="5000"/>
                  </a:schemeClr>
                </a:solidFill>
                <a:latin typeface="Calibri" pitchFamily="34" charset="0"/>
                <a:cs typeface="Arial" pitchFamily="34" charset="0"/>
              </a:rPr>
              <a:t>Competition, Legality, Capital Requirements, Risks</a:t>
            </a:r>
          </a:p>
          <a:p>
            <a:pPr marL="0" marR="0" lvl="0" indent="0" algn="l" defTabSz="914400" rtl="0" eaLnBrk="1" fontAlgn="base" latinLnBrk="0" hangingPunct="1">
              <a:lnSpc>
                <a:spcPct val="100000"/>
              </a:lnSpc>
              <a:spcBef>
                <a:spcPct val="0"/>
              </a:spcBef>
              <a:spcAft>
                <a:spcPct val="0"/>
              </a:spcAft>
              <a:buClrTx/>
              <a:buSzTx/>
              <a:buFontTx/>
              <a:buNone/>
              <a:tabLst/>
            </a:pPr>
            <a:endParaRPr kumimoji="0" lang="en-US" sz="5400" b="0" i="0" u="none" strike="noStrike" cap="none" normalizeH="0" baseline="0" dirty="0" smtClean="0">
              <a:ln>
                <a:noFill/>
              </a:ln>
              <a:solidFill>
                <a:schemeClr val="tx1">
                  <a:lumMod val="95000"/>
                  <a:lumOff val="5000"/>
                </a:schemeClr>
              </a:solidFill>
              <a:effectLst/>
              <a:latin typeface="Arial" pitchFamily="34" charset="0"/>
              <a:cs typeface="Arial" pitchFamily="34" charset="0"/>
            </a:endParaRPr>
          </a:p>
        </p:txBody>
      </p:sp>
      <p:sp>
        <p:nvSpPr>
          <p:cNvPr id="56338" name="AutoShape 18"/>
          <p:cNvSpPr>
            <a:spLocks noChangeArrowheads="1"/>
          </p:cNvSpPr>
          <p:nvPr/>
        </p:nvSpPr>
        <p:spPr bwMode="auto">
          <a:xfrm>
            <a:off x="4933980" y="4643446"/>
            <a:ext cx="4319604" cy="714380"/>
          </a:xfrm>
          <a:prstGeom prst="bracketPair">
            <a:avLst>
              <a:gd name="adj" fmla="val 16667"/>
            </a:avLst>
          </a:prstGeom>
          <a:noFill/>
          <a:ln w="9525">
            <a:noFill/>
            <a:round/>
            <a:headEnd/>
            <a:tailEnd/>
          </a:ln>
        </p:spPr>
        <p:txBody>
          <a:bodyPr vert="horz" wrap="square" lIns="91440" tIns="45720" rIns="91440" bIns="45720" numCol="1" anchor="t" anchorCtr="0" compatLnSpc="1">
            <a:prstTxWarp prst="textNoShape">
              <a:avLst/>
            </a:prstTxWarp>
          </a:bodyPr>
          <a:lstStyle/>
          <a:p>
            <a:pPr fontAlgn="base">
              <a:spcBef>
                <a:spcPct val="0"/>
              </a:spcBef>
              <a:spcAft>
                <a:spcPts val="1000"/>
              </a:spcAft>
            </a:pPr>
            <a:r>
              <a:rPr lang="en-MY" sz="2000" dirty="0">
                <a:solidFill>
                  <a:schemeClr val="tx1">
                    <a:lumMod val="95000"/>
                    <a:lumOff val="5000"/>
                  </a:schemeClr>
                </a:solidFill>
                <a:latin typeface="Calibri" pitchFamily="34" charset="0"/>
                <a:cs typeface="Arial" pitchFamily="34" charset="0"/>
              </a:rPr>
              <a:t>Values, Perception, Social </a:t>
            </a:r>
            <a:r>
              <a:rPr lang="en-MY" sz="2000" dirty="0" smtClean="0">
                <a:solidFill>
                  <a:schemeClr val="tx1">
                    <a:lumMod val="95000"/>
                    <a:lumOff val="5000"/>
                  </a:schemeClr>
                </a:solidFill>
                <a:latin typeface="Calibri" pitchFamily="34" charset="0"/>
                <a:cs typeface="Arial" pitchFamily="34" charset="0"/>
              </a:rPr>
              <a:t/>
            </a:r>
            <a:br>
              <a:rPr lang="en-MY" sz="2000" dirty="0" smtClean="0">
                <a:solidFill>
                  <a:schemeClr val="tx1">
                    <a:lumMod val="95000"/>
                    <a:lumOff val="5000"/>
                  </a:schemeClr>
                </a:solidFill>
                <a:latin typeface="Calibri" pitchFamily="34" charset="0"/>
                <a:cs typeface="Arial" pitchFamily="34" charset="0"/>
              </a:rPr>
            </a:br>
            <a:r>
              <a:rPr lang="en-MY" sz="2000" dirty="0" smtClean="0">
                <a:solidFill>
                  <a:schemeClr val="tx1">
                    <a:lumMod val="95000"/>
                    <a:lumOff val="5000"/>
                  </a:schemeClr>
                </a:solidFill>
                <a:latin typeface="Calibri" pitchFamily="34" charset="0"/>
                <a:cs typeface="Arial" pitchFamily="34" charset="0"/>
              </a:rPr>
              <a:t>Acceptance</a:t>
            </a:r>
            <a:endParaRPr lang="en-MY" sz="2000" dirty="0">
              <a:solidFill>
                <a:schemeClr val="tx1">
                  <a:lumMod val="95000"/>
                  <a:lumOff val="5000"/>
                </a:schemeClr>
              </a:solidFill>
              <a:latin typeface="Calibri" pitchFamily="34" charset="0"/>
              <a:cs typeface="Arial"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en-US" sz="5400" b="0" i="0" u="none" strike="noStrike" cap="none" normalizeH="0" baseline="0" dirty="0" smtClean="0">
              <a:ln>
                <a:noFill/>
              </a:ln>
              <a:solidFill>
                <a:schemeClr val="tx1">
                  <a:lumMod val="95000"/>
                  <a:lumOff val="5000"/>
                </a:schemeClr>
              </a:solidFill>
              <a:effectLst/>
              <a:latin typeface="Arial" pitchFamily="34" charset="0"/>
              <a:cs typeface="Arial" pitchFamily="34" charset="0"/>
            </a:endParaRPr>
          </a:p>
        </p:txBody>
      </p:sp>
      <p:sp>
        <p:nvSpPr>
          <p:cNvPr id="56339" name="AutoShape 19"/>
          <p:cNvSpPr>
            <a:spLocks noChangeArrowheads="1"/>
          </p:cNvSpPr>
          <p:nvPr/>
        </p:nvSpPr>
        <p:spPr bwMode="auto">
          <a:xfrm>
            <a:off x="4824428" y="5500702"/>
            <a:ext cx="4314845" cy="857256"/>
          </a:xfrm>
          <a:prstGeom prst="bracketPair">
            <a:avLst>
              <a:gd name="adj" fmla="val 16667"/>
            </a:avLst>
          </a:prstGeom>
          <a:noFill/>
          <a:ln w="9525">
            <a:no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r>
              <a:rPr lang="en-MY" sz="2000" dirty="0">
                <a:solidFill>
                  <a:schemeClr val="tx1">
                    <a:lumMod val="95000"/>
                    <a:lumOff val="5000"/>
                  </a:schemeClr>
                </a:solidFill>
                <a:latin typeface="Calibri" pitchFamily="34" charset="0"/>
                <a:cs typeface="Arial" pitchFamily="34" charset="0"/>
              </a:rPr>
              <a:t>Admin</a:t>
            </a:r>
            <a:r>
              <a:rPr kumimoji="0" lang="en-MY" sz="2400" b="0" i="0" u="none" strike="noStrike" cap="none" normalizeH="0" baseline="0" dirty="0" smtClean="0">
                <a:ln>
                  <a:noFill/>
                </a:ln>
                <a:solidFill>
                  <a:schemeClr val="tx1">
                    <a:lumMod val="95000"/>
                    <a:lumOff val="5000"/>
                  </a:schemeClr>
                </a:solidFill>
                <a:effectLst/>
                <a:latin typeface="Calibri" pitchFamily="34" charset="0"/>
                <a:cs typeface="Arial" pitchFamily="34" charset="0"/>
              </a:rPr>
              <a:t>, </a:t>
            </a:r>
            <a:r>
              <a:rPr lang="en-MY" sz="2000" dirty="0">
                <a:solidFill>
                  <a:schemeClr val="tx1">
                    <a:lumMod val="95000"/>
                    <a:lumOff val="5000"/>
                  </a:schemeClr>
                </a:solidFill>
                <a:latin typeface="Calibri" pitchFamily="34" charset="0"/>
                <a:cs typeface="Arial" pitchFamily="34" charset="0"/>
              </a:rPr>
              <a:t>Operation, Marketing, Financial, Implementation</a:t>
            </a:r>
          </a:p>
          <a:p>
            <a:pPr marL="0" marR="0" lvl="0" indent="0" algn="l" defTabSz="914400" rtl="0" eaLnBrk="1" fontAlgn="base" latinLnBrk="0" hangingPunct="1">
              <a:lnSpc>
                <a:spcPct val="100000"/>
              </a:lnSpc>
              <a:spcBef>
                <a:spcPct val="0"/>
              </a:spcBef>
              <a:spcAft>
                <a:spcPct val="0"/>
              </a:spcAft>
              <a:buClrTx/>
              <a:buSzTx/>
              <a:buFontTx/>
              <a:buNone/>
              <a:tabLst/>
            </a:pPr>
            <a:endParaRPr kumimoji="0" lang="en-US" sz="5400" b="0" i="0" u="none" strike="noStrike" cap="none" normalizeH="0" baseline="0" dirty="0" smtClean="0">
              <a:ln>
                <a:noFill/>
              </a:ln>
              <a:solidFill>
                <a:schemeClr val="tx1">
                  <a:lumMod val="95000"/>
                  <a:lumOff val="5000"/>
                </a:schemeClr>
              </a:solidFill>
              <a:effectLst/>
              <a:latin typeface="Arial" pitchFamily="34" charset="0"/>
              <a:cs typeface="Arial" pitchFamily="34" charset="0"/>
            </a:endParaRPr>
          </a:p>
        </p:txBody>
      </p:sp>
      <p:pic>
        <p:nvPicPr>
          <p:cNvPr id="21" name="Picture 20" descr="trainer.png"/>
          <p:cNvPicPr>
            <a:picLocks noChangeAspect="1"/>
          </p:cNvPicPr>
          <p:nvPr/>
        </p:nvPicPr>
        <p:blipFill>
          <a:blip r:embed="rId3" cstate="print"/>
          <a:stretch>
            <a:fillRect/>
          </a:stretch>
        </p:blipFill>
        <p:spPr>
          <a:xfrm flipH="1">
            <a:off x="-142908" y="4016112"/>
            <a:ext cx="1919699" cy="2841888"/>
          </a:xfrm>
          <a:prstGeom prst="rect">
            <a:avLst/>
          </a:prstGeom>
        </p:spPr>
      </p:pic>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Select Opportunities</a:t>
            </a:r>
            <a:endParaRPr lang="en-MY" dirty="0"/>
          </a:p>
        </p:txBody>
      </p:sp>
      <p:pic>
        <p:nvPicPr>
          <p:cNvPr id="57346" name="Picture 2" descr="C:\Users\Owner\AppData\Local\Microsoft\Windows\Temporary Internet Files\Content.IE5\YP72N684\MCj04375330000[1].wmf"/>
          <p:cNvPicPr>
            <a:picLocks noChangeAspect="1" noChangeArrowheads="1"/>
          </p:cNvPicPr>
          <p:nvPr/>
        </p:nvPicPr>
        <p:blipFill>
          <a:blip r:embed="rId3" cstate="print">
            <a:duotone>
              <a:schemeClr val="accent6">
                <a:shade val="45000"/>
                <a:satMod val="135000"/>
              </a:schemeClr>
              <a:prstClr val="white"/>
            </a:duotone>
          </a:blip>
          <a:srcRect/>
          <a:stretch>
            <a:fillRect/>
          </a:stretch>
        </p:blipFill>
        <p:spPr bwMode="auto">
          <a:xfrm>
            <a:off x="1785918" y="1500842"/>
            <a:ext cx="5356256" cy="4714240"/>
          </a:xfrm>
          <a:prstGeom prst="rect">
            <a:avLst/>
          </a:prstGeom>
          <a:noFill/>
          <a:effectLst>
            <a:softEdge rad="31750"/>
          </a:effectLst>
        </p:spPr>
      </p:pic>
      <p:sp>
        <p:nvSpPr>
          <p:cNvPr id="4" name="TextBox 3"/>
          <p:cNvSpPr txBox="1"/>
          <p:nvPr/>
        </p:nvSpPr>
        <p:spPr>
          <a:xfrm>
            <a:off x="0" y="6088559"/>
            <a:ext cx="5341655" cy="769441"/>
          </a:xfrm>
          <a:prstGeom prst="rect">
            <a:avLst/>
          </a:prstGeom>
          <a:noFill/>
        </p:spPr>
        <p:txBody>
          <a:bodyPr wrap="none" rtlCol="0">
            <a:spAutoFit/>
          </a:bodyPr>
          <a:lstStyle/>
          <a:p>
            <a:r>
              <a:rPr lang="en-US" sz="4400" b="1" cap="small" dirty="0">
                <a:solidFill>
                  <a:srgbClr val="FF0000"/>
                </a:solidFill>
                <a:latin typeface="+mj-lt"/>
                <a:ea typeface="+mj-ea"/>
                <a:cs typeface="+mj-cs"/>
              </a:rPr>
              <a:t>Time</a:t>
            </a:r>
            <a:r>
              <a:rPr lang="en-US" dirty="0" smtClean="0"/>
              <a:t> </a:t>
            </a:r>
            <a:r>
              <a:rPr lang="en-US" sz="4400" b="1" cap="small" dirty="0">
                <a:solidFill>
                  <a:srgbClr val="FF0000"/>
                </a:solidFill>
                <a:latin typeface="+mj-lt"/>
                <a:ea typeface="+mj-ea"/>
                <a:cs typeface="+mj-cs"/>
              </a:rPr>
              <a:t>for some </a:t>
            </a:r>
            <a:r>
              <a:rPr lang="en-US" sz="4400" b="1" cap="small" dirty="0" smtClean="0">
                <a:solidFill>
                  <a:srgbClr val="FF0000"/>
                </a:solidFill>
                <a:latin typeface="+mj-lt"/>
                <a:ea typeface="+mj-ea"/>
                <a:cs typeface="+mj-cs"/>
              </a:rPr>
              <a:t>Answers</a:t>
            </a:r>
            <a:endParaRPr lang="en-MY" sz="4400" b="1" cap="small" dirty="0">
              <a:solidFill>
                <a:srgbClr val="FF0000"/>
              </a:solidFill>
              <a:latin typeface="+mj-lt"/>
              <a:ea typeface="+mj-ea"/>
              <a:cs typeface="+mj-cs"/>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grpSp>
        <p:nvGrpSpPr>
          <p:cNvPr id="12" name="Group 11"/>
          <p:cNvGrpSpPr/>
          <p:nvPr/>
        </p:nvGrpSpPr>
        <p:grpSpPr>
          <a:xfrm>
            <a:off x="0" y="1000108"/>
            <a:ext cx="9144000" cy="5857892"/>
            <a:chOff x="0" y="741479"/>
            <a:chExt cx="9144000" cy="5857892"/>
          </a:xfrm>
        </p:grpSpPr>
        <p:pic>
          <p:nvPicPr>
            <p:cNvPr id="47106" name="Picture 2" descr="C:\Users\Owner\AppData\Local\Microsoft\Windows\Temporary Internet Files\Content.IE5\YP72N684\MPj04421770000[1].jpg"/>
            <p:cNvPicPr>
              <a:picLocks noChangeAspect="1" noChangeArrowheads="1"/>
            </p:cNvPicPr>
            <p:nvPr/>
          </p:nvPicPr>
          <p:blipFill>
            <a:blip r:embed="rId3" cstate="print">
              <a:clrChange>
                <a:clrFrom>
                  <a:srgbClr val="FFFFFF"/>
                </a:clrFrom>
                <a:clrTo>
                  <a:srgbClr val="FFFFFF">
                    <a:alpha val="0"/>
                  </a:srgbClr>
                </a:clrTo>
              </a:clrChange>
            </a:blip>
            <a:srcRect t="12953" b="12614"/>
            <a:stretch>
              <a:fillRect/>
            </a:stretch>
          </p:blipFill>
          <p:spPr bwMode="auto">
            <a:xfrm>
              <a:off x="0" y="741479"/>
              <a:ext cx="9144000" cy="5857892"/>
            </a:xfrm>
            <a:prstGeom prst="rect">
              <a:avLst/>
            </a:prstGeom>
            <a:noFill/>
          </p:spPr>
        </p:pic>
        <p:sp>
          <p:nvSpPr>
            <p:cNvPr id="7" name="Rectangle 6"/>
            <p:cNvSpPr/>
            <p:nvPr/>
          </p:nvSpPr>
          <p:spPr>
            <a:xfrm>
              <a:off x="4337808" y="3683070"/>
              <a:ext cx="1237061" cy="1015663"/>
            </a:xfrm>
            <a:prstGeom prst="rect">
              <a:avLst/>
            </a:prstGeom>
          </p:spPr>
          <p:txBody>
            <a:bodyPr wrap="square">
              <a:spAutoFit/>
            </a:bodyPr>
            <a:lstStyle/>
            <a:p>
              <a:pPr lvl="0" algn="ctr"/>
              <a:r>
                <a:rPr lang="en-US" sz="2000" b="1" dirty="0" smtClean="0">
                  <a:solidFill>
                    <a:schemeClr val="bg1"/>
                  </a:solidFill>
                </a:rPr>
                <a:t>Research, Select &amp; Decide</a:t>
              </a:r>
              <a:endParaRPr lang="en-MY" sz="2000" b="1" dirty="0">
                <a:solidFill>
                  <a:schemeClr val="bg1"/>
                </a:solidFill>
              </a:endParaRPr>
            </a:p>
          </p:txBody>
        </p:sp>
        <p:sp>
          <p:nvSpPr>
            <p:cNvPr id="8" name="Rectangle 7"/>
            <p:cNvSpPr/>
            <p:nvPr/>
          </p:nvSpPr>
          <p:spPr>
            <a:xfrm>
              <a:off x="2357422" y="2774254"/>
              <a:ext cx="1143008" cy="707886"/>
            </a:xfrm>
            <a:prstGeom prst="rect">
              <a:avLst/>
            </a:prstGeom>
          </p:spPr>
          <p:txBody>
            <a:bodyPr wrap="square">
              <a:spAutoFit/>
            </a:bodyPr>
            <a:lstStyle/>
            <a:p>
              <a:pPr lvl="0" algn="ctr"/>
              <a:r>
                <a:rPr lang="en-US" sz="2000" b="1" dirty="0" smtClean="0">
                  <a:solidFill>
                    <a:schemeClr val="bg1"/>
                  </a:solidFill>
                </a:rPr>
                <a:t>Starting</a:t>
              </a:r>
              <a:br>
                <a:rPr lang="en-US" sz="2000" b="1" dirty="0" smtClean="0">
                  <a:solidFill>
                    <a:schemeClr val="bg1"/>
                  </a:solidFill>
                </a:rPr>
              </a:br>
              <a:r>
                <a:rPr lang="en-US" sz="2000" b="1" dirty="0" smtClean="0">
                  <a:solidFill>
                    <a:schemeClr val="bg1"/>
                  </a:solidFill>
                </a:rPr>
                <a:t> Up</a:t>
              </a:r>
              <a:endParaRPr lang="en-MY" sz="2000" b="1" dirty="0">
                <a:solidFill>
                  <a:schemeClr val="bg1"/>
                </a:solidFill>
              </a:endParaRPr>
            </a:p>
          </p:txBody>
        </p:sp>
        <p:sp>
          <p:nvSpPr>
            <p:cNvPr id="9" name="Rectangle 8"/>
            <p:cNvSpPr/>
            <p:nvPr/>
          </p:nvSpPr>
          <p:spPr>
            <a:xfrm>
              <a:off x="5778372" y="2500306"/>
              <a:ext cx="1278973" cy="707886"/>
            </a:xfrm>
            <a:prstGeom prst="rect">
              <a:avLst/>
            </a:prstGeom>
          </p:spPr>
          <p:txBody>
            <a:bodyPr wrap="square">
              <a:spAutoFit/>
            </a:bodyPr>
            <a:lstStyle/>
            <a:p>
              <a:pPr lvl="0" algn="ctr"/>
              <a:r>
                <a:rPr lang="en-US" sz="2000" b="1" dirty="0" smtClean="0">
                  <a:solidFill>
                    <a:schemeClr val="bg1"/>
                  </a:solidFill>
                </a:rPr>
                <a:t>Managing Finances</a:t>
              </a:r>
              <a:endParaRPr lang="en-MY" sz="2000" b="1" dirty="0">
                <a:solidFill>
                  <a:schemeClr val="bg1"/>
                </a:solidFill>
              </a:endParaRPr>
            </a:p>
          </p:txBody>
        </p:sp>
        <p:sp>
          <p:nvSpPr>
            <p:cNvPr id="11" name="Rectangle 10"/>
            <p:cNvSpPr/>
            <p:nvPr/>
          </p:nvSpPr>
          <p:spPr>
            <a:xfrm>
              <a:off x="4012688" y="1689300"/>
              <a:ext cx="1162498" cy="707886"/>
            </a:xfrm>
            <a:prstGeom prst="rect">
              <a:avLst/>
            </a:prstGeom>
          </p:spPr>
          <p:txBody>
            <a:bodyPr wrap="none">
              <a:spAutoFit/>
            </a:bodyPr>
            <a:lstStyle/>
            <a:p>
              <a:pPr lvl="0"/>
              <a:r>
                <a:rPr lang="en-US" sz="2000" b="1" dirty="0" smtClean="0">
                  <a:solidFill>
                    <a:schemeClr val="bg1"/>
                  </a:solidFill>
                </a:rPr>
                <a:t>Business </a:t>
              </a:r>
            </a:p>
            <a:p>
              <a:pPr lvl="0" algn="ctr"/>
              <a:r>
                <a:rPr lang="en-US" sz="2000" b="1" dirty="0" smtClean="0">
                  <a:solidFill>
                    <a:schemeClr val="bg1"/>
                  </a:solidFill>
                </a:rPr>
                <a:t>Plans</a:t>
              </a:r>
              <a:endParaRPr lang="en-MY" sz="2000" b="1" dirty="0">
                <a:solidFill>
                  <a:schemeClr val="bg1"/>
                </a:solidFill>
              </a:endParaRPr>
            </a:p>
          </p:txBody>
        </p:sp>
      </p:grpSp>
      <p:sp>
        <p:nvSpPr>
          <p:cNvPr id="2" name="Title 1"/>
          <p:cNvSpPr>
            <a:spLocks noGrp="1"/>
          </p:cNvSpPr>
          <p:nvPr>
            <p:ph type="title"/>
          </p:nvPr>
        </p:nvSpPr>
        <p:spPr/>
        <p:txBody>
          <a:bodyPr/>
          <a:lstStyle/>
          <a:p>
            <a:r>
              <a:rPr lang="en-US" dirty="0" smtClean="0"/>
              <a:t>Our Journey Together</a:t>
            </a:r>
            <a:endParaRPr lang="en-MY" dirty="0"/>
          </a:p>
        </p:txBody>
      </p:sp>
      <p:sp>
        <p:nvSpPr>
          <p:cNvPr id="5" name="TextBox 4"/>
          <p:cNvSpPr txBox="1"/>
          <p:nvPr/>
        </p:nvSpPr>
        <p:spPr>
          <a:xfrm>
            <a:off x="3857620" y="2786058"/>
            <a:ext cx="1942790" cy="830997"/>
          </a:xfrm>
          <a:prstGeom prst="rect">
            <a:avLst/>
          </a:prstGeom>
          <a:noFill/>
        </p:spPr>
        <p:txBody>
          <a:bodyPr wrap="square" rtlCol="0">
            <a:spAutoFit/>
            <a:scene3d>
              <a:camera prst="orthographicFront"/>
              <a:lightRig rig="glow" dir="tl">
                <a:rot lat="0" lon="0" rev="5400000"/>
              </a:lightRig>
            </a:scene3d>
            <a:sp3d contourW="12700">
              <a:bevelT w="25400" h="25400"/>
              <a:contourClr>
                <a:schemeClr val="accent6">
                  <a:shade val="73000"/>
                </a:schemeClr>
              </a:contourClr>
            </a:sp3d>
          </a:bodyPr>
          <a:lstStyle/>
          <a:p>
            <a:pPr algn="ctr"/>
            <a:r>
              <a:rPr lang="en-US" sz="2400" b="1" dirty="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rPr>
              <a:t>The</a:t>
            </a:r>
            <a:r>
              <a:rPr lang="en-US" sz="1600" b="1" dirty="0" smtClean="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rPr>
              <a:t> </a:t>
            </a:r>
            <a:r>
              <a:rPr lang="en-US" sz="2400" b="1" dirty="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rPr>
              <a:t>Entrepreneur</a:t>
            </a:r>
            <a:endParaRPr lang="en-MY" sz="2400" b="1" dirty="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770" decel="100000"/>
                                        <p:tgtEl>
                                          <p:spTgt spid="5"/>
                                        </p:tgtEl>
                                      </p:cBhvr>
                                    </p:animEffect>
                                    <p:animScale>
                                      <p:cBhvr>
                                        <p:cTn id="8" dur="770" decel="100000"/>
                                        <p:tgtEl>
                                          <p:spTgt spid="5"/>
                                        </p:tgtEl>
                                      </p:cBhvr>
                                      <p:from x="10000" y="10000"/>
                                      <p:to x="200000" y="450000"/>
                                    </p:animScale>
                                    <p:animScale>
                                      <p:cBhvr>
                                        <p:cTn id="9" dur="1230" accel="100000" fill="hold">
                                          <p:stCondLst>
                                            <p:cond delay="770"/>
                                          </p:stCondLst>
                                        </p:cTn>
                                        <p:tgtEl>
                                          <p:spTgt spid="5"/>
                                        </p:tgtEl>
                                      </p:cBhvr>
                                      <p:from x="200000" y="450000"/>
                                      <p:to x="100000" y="100000"/>
                                    </p:animScale>
                                    <p:set>
                                      <p:cBhvr>
                                        <p:cTn id="10" dur="770" fill="hold"/>
                                        <p:tgtEl>
                                          <p:spTgt spid="5"/>
                                        </p:tgtEl>
                                        <p:attrNameLst>
                                          <p:attrName>ppt_x</p:attrName>
                                        </p:attrNameLst>
                                      </p:cBhvr>
                                      <p:to>
                                        <p:strVal val="(0.5)"/>
                                      </p:to>
                                    </p:set>
                                    <p:anim from="(0.5)" to="(#ppt_x)" calcmode="lin" valueType="num">
                                      <p:cBhvr>
                                        <p:cTn id="11" dur="1230" accel="100000" fill="hold">
                                          <p:stCondLst>
                                            <p:cond delay="770"/>
                                          </p:stCondLst>
                                        </p:cTn>
                                        <p:tgtEl>
                                          <p:spTgt spid="5"/>
                                        </p:tgtEl>
                                        <p:attrNameLst>
                                          <p:attrName>ppt_x</p:attrName>
                                        </p:attrNameLst>
                                      </p:cBhvr>
                                    </p:anim>
                                    <p:set>
                                      <p:cBhvr>
                                        <p:cTn id="12" dur="770" fill="hold"/>
                                        <p:tgtEl>
                                          <p:spTgt spid="5"/>
                                        </p:tgtEl>
                                        <p:attrNameLst>
                                          <p:attrName>ppt_y</p:attrName>
                                        </p:attrNameLst>
                                      </p:cBhvr>
                                      <p:to>
                                        <p:strVal val="(#ppt_y+0.4)"/>
                                      </p:to>
                                    </p:set>
                                    <p:anim from="(#ppt_y+0.4)" to="(#ppt_y)" calcmode="lin" valueType="num">
                                      <p:cBhvr>
                                        <p:cTn id="13" dur="1230" accel="100000" fill="hold">
                                          <p:stCondLst>
                                            <p:cond delay="770"/>
                                          </p:stCondLst>
                                        </p:cTn>
                                        <p:tgtEl>
                                          <p:spTgt spid="5"/>
                                        </p:tgtEl>
                                        <p:attrNameLst>
                                          <p:attrName>ppt_y</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Case Study</a:t>
            </a:r>
            <a:endParaRPr lang="en-MY" dirty="0"/>
          </a:p>
        </p:txBody>
      </p:sp>
      <p:sp>
        <p:nvSpPr>
          <p:cNvPr id="7" name="TextBox 6"/>
          <p:cNvSpPr txBox="1"/>
          <p:nvPr/>
        </p:nvSpPr>
        <p:spPr>
          <a:xfrm>
            <a:off x="1928794" y="857232"/>
            <a:ext cx="5263877" cy="369332"/>
          </a:xfrm>
          <a:prstGeom prst="rect">
            <a:avLst/>
          </a:prstGeom>
          <a:noFill/>
        </p:spPr>
        <p:txBody>
          <a:bodyPr wrap="none" rtlCol="0">
            <a:spAutoFit/>
          </a:bodyPr>
          <a:lstStyle/>
          <a:p>
            <a:r>
              <a:rPr lang="en-US" dirty="0" smtClean="0">
                <a:solidFill>
                  <a:schemeClr val="tx1">
                    <a:lumMod val="50000"/>
                    <a:lumOff val="50000"/>
                  </a:schemeClr>
                </a:solidFill>
              </a:rPr>
              <a:t>Industry: Corporate Training, Learning &amp; Development</a:t>
            </a:r>
            <a:endParaRPr lang="en-MY" dirty="0">
              <a:solidFill>
                <a:schemeClr val="tx1">
                  <a:lumMod val="50000"/>
                  <a:lumOff val="50000"/>
                </a:schemeClr>
              </a:solidFill>
            </a:endParaRPr>
          </a:p>
        </p:txBody>
      </p:sp>
      <p:pic>
        <p:nvPicPr>
          <p:cNvPr id="11" name="Picture 10" descr="MWS_PremiumResellerLogo.jpg"/>
          <p:cNvPicPr>
            <a:picLocks noChangeAspect="1"/>
          </p:cNvPicPr>
          <p:nvPr/>
        </p:nvPicPr>
        <p:blipFill>
          <a:blip r:embed="rId3" cstate="print"/>
          <a:stretch>
            <a:fillRect/>
          </a:stretch>
        </p:blipFill>
        <p:spPr>
          <a:xfrm>
            <a:off x="2000232" y="4786322"/>
            <a:ext cx="1469493" cy="792000"/>
          </a:xfrm>
          <a:prstGeom prst="rect">
            <a:avLst/>
          </a:prstGeom>
        </p:spPr>
      </p:pic>
      <p:pic>
        <p:nvPicPr>
          <p:cNvPr id="12" name="Picture 11" descr="MWS_LearningHub2.jpg"/>
          <p:cNvPicPr>
            <a:picLocks noChangeAspect="1"/>
          </p:cNvPicPr>
          <p:nvPr/>
        </p:nvPicPr>
        <p:blipFill>
          <a:blip r:embed="rId4" cstate="print"/>
          <a:stretch>
            <a:fillRect/>
          </a:stretch>
        </p:blipFill>
        <p:spPr>
          <a:xfrm>
            <a:off x="3786182" y="4786322"/>
            <a:ext cx="1466850" cy="790575"/>
          </a:xfrm>
          <a:prstGeom prst="rect">
            <a:avLst/>
          </a:prstGeom>
        </p:spPr>
      </p:pic>
      <p:pic>
        <p:nvPicPr>
          <p:cNvPr id="13" name="Picture 12" descr="mws_licensed_trainer.jpg"/>
          <p:cNvPicPr>
            <a:picLocks noChangeAspect="1"/>
          </p:cNvPicPr>
          <p:nvPr/>
        </p:nvPicPr>
        <p:blipFill>
          <a:blip r:embed="rId5" cstate="print"/>
          <a:stretch>
            <a:fillRect/>
          </a:stretch>
        </p:blipFill>
        <p:spPr>
          <a:xfrm>
            <a:off x="5572132" y="4786322"/>
            <a:ext cx="1471527" cy="792000"/>
          </a:xfrm>
          <a:prstGeom prst="rect">
            <a:avLst/>
          </a:prstGeom>
        </p:spPr>
      </p:pic>
      <p:pic>
        <p:nvPicPr>
          <p:cNvPr id="14" name="Picture 13" descr="MWS_SquareLogo_A5_FC.png"/>
          <p:cNvPicPr>
            <a:picLocks noChangeAspect="1"/>
          </p:cNvPicPr>
          <p:nvPr/>
        </p:nvPicPr>
        <p:blipFill>
          <a:blip r:embed="rId6"/>
          <a:stretch>
            <a:fillRect/>
          </a:stretch>
        </p:blipFill>
        <p:spPr>
          <a:xfrm>
            <a:off x="2209800" y="2590800"/>
            <a:ext cx="4764603" cy="1981200"/>
          </a:xfrm>
          <a:prstGeom prst="rect">
            <a:avLst/>
          </a:prstGeom>
        </p:spPr>
      </p:pic>
      <p:sp>
        <p:nvSpPr>
          <p:cNvPr id="15" name="Rectangle 14"/>
          <p:cNvSpPr/>
          <p:nvPr/>
        </p:nvSpPr>
        <p:spPr>
          <a:xfrm>
            <a:off x="1371600" y="2209800"/>
            <a:ext cx="6629400" cy="3810000"/>
          </a:xfrm>
          <a:prstGeom prst="rect">
            <a:avLst/>
          </a:prstGeom>
          <a:noFill/>
          <a:ln w="9525" cap="flat" cmpd="sng" algn="ctr">
            <a:solidFill>
              <a:schemeClr val="tx1">
                <a:lumMod val="50000"/>
                <a:lumOff val="50000"/>
              </a:schemeClr>
            </a:solidFill>
            <a:prstDash val="lgDash"/>
            <a:round/>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Your Business model</a:t>
            </a:r>
            <a:endParaRPr lang="en-MY" dirty="0"/>
          </a:p>
        </p:txBody>
      </p:sp>
      <p:graphicFrame>
        <p:nvGraphicFramePr>
          <p:cNvPr id="4" name="Table 3"/>
          <p:cNvGraphicFramePr>
            <a:graphicFrameLocks noGrp="1"/>
          </p:cNvGraphicFramePr>
          <p:nvPr/>
        </p:nvGraphicFramePr>
        <p:xfrm>
          <a:off x="1500166" y="1785926"/>
          <a:ext cx="5905520" cy="3573780"/>
        </p:xfrm>
        <a:graphic>
          <a:graphicData uri="http://schemas.openxmlformats.org/drawingml/2006/table">
            <a:tbl>
              <a:tblPr/>
              <a:tblGrid>
                <a:gridCol w="5905520"/>
              </a:tblGrid>
              <a:tr h="0">
                <a:tc>
                  <a:txBody>
                    <a:bodyPr/>
                    <a:lstStyle/>
                    <a:p>
                      <a:pPr algn="l">
                        <a:lnSpc>
                          <a:spcPct val="115000"/>
                        </a:lnSpc>
                        <a:spcBef>
                          <a:spcPts val="1200"/>
                        </a:spcBef>
                        <a:spcAft>
                          <a:spcPts val="1000"/>
                        </a:spcAft>
                      </a:pPr>
                      <a:r>
                        <a:rPr lang="en-MY" sz="2800" b="1" dirty="0">
                          <a:solidFill>
                            <a:schemeClr val="accent6"/>
                          </a:solidFill>
                          <a:latin typeface="Calibri"/>
                          <a:ea typeface="Calibri"/>
                          <a:cs typeface="Tahoma"/>
                        </a:rPr>
                        <a:t>Customer Selection</a:t>
                      </a:r>
                      <a:endParaRPr lang="en-MY" sz="2800" dirty="0">
                        <a:solidFill>
                          <a:schemeClr val="accent6"/>
                        </a:solidFill>
                        <a:latin typeface="Calibri"/>
                        <a:ea typeface="Calibri"/>
                        <a:cs typeface="Times New Roman"/>
                      </a:endParaRPr>
                    </a:p>
                  </a:txBody>
                  <a:tcPr marL="68580" marR="68580" marT="0" marB="0">
                    <a:lnL>
                      <a:noFill/>
                    </a:lnL>
                    <a:lnR>
                      <a:noFill/>
                    </a:lnR>
                    <a:lnT>
                      <a:noFill/>
                    </a:lnT>
                    <a:lnB w="12700" cap="flat" cmpd="sng" algn="ctr">
                      <a:solidFill>
                        <a:srgbClr val="000000"/>
                      </a:solidFill>
                      <a:prstDash val="dot"/>
                      <a:round/>
                      <a:headEnd type="none" w="med" len="med"/>
                      <a:tailEnd type="none" w="med" len="med"/>
                    </a:lnB>
                  </a:tcPr>
                </a:tc>
              </a:tr>
              <a:tr h="0">
                <a:tc>
                  <a:txBody>
                    <a:bodyPr/>
                    <a:lstStyle/>
                    <a:p>
                      <a:pPr algn="l">
                        <a:lnSpc>
                          <a:spcPct val="115000"/>
                        </a:lnSpc>
                        <a:spcBef>
                          <a:spcPts val="1200"/>
                        </a:spcBef>
                        <a:spcAft>
                          <a:spcPts val="1000"/>
                        </a:spcAft>
                      </a:pPr>
                      <a:r>
                        <a:rPr lang="en-MY" sz="2800" b="1">
                          <a:solidFill>
                            <a:schemeClr val="accent6"/>
                          </a:solidFill>
                          <a:latin typeface="Calibri"/>
                          <a:ea typeface="Calibri"/>
                          <a:cs typeface="Tahoma"/>
                        </a:rPr>
                        <a:t>Value Proposition</a:t>
                      </a:r>
                      <a:endParaRPr lang="en-MY" sz="2800">
                        <a:solidFill>
                          <a:schemeClr val="accent6"/>
                        </a:solidFill>
                        <a:latin typeface="Calibri"/>
                        <a:ea typeface="Calibri"/>
                        <a:cs typeface="Times New Roman"/>
                      </a:endParaRPr>
                    </a:p>
                  </a:txBody>
                  <a:tcPr marL="68580" marR="68580" marT="0" marB="0">
                    <a:lnL>
                      <a:noFill/>
                    </a:lnL>
                    <a:lnR>
                      <a:noFill/>
                    </a:lnR>
                    <a:lnT w="12700" cap="flat" cmpd="sng" algn="ctr">
                      <a:solidFill>
                        <a:srgbClr val="000000"/>
                      </a:solidFill>
                      <a:prstDash val="dot"/>
                      <a:round/>
                      <a:headEnd type="none" w="med" len="med"/>
                      <a:tailEnd type="none" w="med" len="med"/>
                    </a:lnT>
                    <a:lnB w="12700" cap="flat" cmpd="sng" algn="ctr">
                      <a:solidFill>
                        <a:srgbClr val="000000"/>
                      </a:solidFill>
                      <a:prstDash val="dot"/>
                      <a:round/>
                      <a:headEnd type="none" w="med" len="med"/>
                      <a:tailEnd type="none" w="med" len="med"/>
                    </a:lnB>
                  </a:tcPr>
                </a:tc>
              </a:tr>
              <a:tr h="0">
                <a:tc>
                  <a:txBody>
                    <a:bodyPr/>
                    <a:lstStyle/>
                    <a:p>
                      <a:pPr algn="l">
                        <a:lnSpc>
                          <a:spcPct val="115000"/>
                        </a:lnSpc>
                        <a:spcBef>
                          <a:spcPts val="1200"/>
                        </a:spcBef>
                        <a:spcAft>
                          <a:spcPts val="1000"/>
                        </a:spcAft>
                      </a:pPr>
                      <a:r>
                        <a:rPr lang="en-MY" sz="2800" b="1">
                          <a:solidFill>
                            <a:schemeClr val="accent6"/>
                          </a:solidFill>
                          <a:latin typeface="Calibri"/>
                          <a:ea typeface="Calibri"/>
                          <a:cs typeface="Tahoma"/>
                        </a:rPr>
                        <a:t>Differentiation and Control</a:t>
                      </a:r>
                      <a:endParaRPr lang="en-MY" sz="2800">
                        <a:solidFill>
                          <a:schemeClr val="accent6"/>
                        </a:solidFill>
                        <a:latin typeface="Calibri"/>
                        <a:ea typeface="Calibri"/>
                        <a:cs typeface="Times New Roman"/>
                      </a:endParaRPr>
                    </a:p>
                  </a:txBody>
                  <a:tcPr marL="68580" marR="68580" marT="0" marB="0">
                    <a:lnL>
                      <a:noFill/>
                    </a:lnL>
                    <a:lnR>
                      <a:noFill/>
                    </a:lnR>
                    <a:lnT w="12700" cap="flat" cmpd="sng" algn="ctr">
                      <a:solidFill>
                        <a:srgbClr val="000000"/>
                      </a:solidFill>
                      <a:prstDash val="dot"/>
                      <a:round/>
                      <a:headEnd type="none" w="med" len="med"/>
                      <a:tailEnd type="none" w="med" len="med"/>
                    </a:lnT>
                    <a:lnB w="12700" cap="flat" cmpd="sng" algn="ctr">
                      <a:solidFill>
                        <a:srgbClr val="000000"/>
                      </a:solidFill>
                      <a:prstDash val="dot"/>
                      <a:round/>
                      <a:headEnd type="none" w="med" len="med"/>
                      <a:tailEnd type="none" w="med" len="med"/>
                    </a:lnB>
                  </a:tcPr>
                </a:tc>
              </a:tr>
              <a:tr h="0">
                <a:tc>
                  <a:txBody>
                    <a:bodyPr/>
                    <a:lstStyle/>
                    <a:p>
                      <a:pPr algn="l">
                        <a:lnSpc>
                          <a:spcPct val="115000"/>
                        </a:lnSpc>
                        <a:spcBef>
                          <a:spcPts val="1200"/>
                        </a:spcBef>
                        <a:spcAft>
                          <a:spcPts val="1000"/>
                        </a:spcAft>
                      </a:pPr>
                      <a:r>
                        <a:rPr lang="en-MY" sz="2800" b="1" dirty="0">
                          <a:solidFill>
                            <a:schemeClr val="accent6"/>
                          </a:solidFill>
                          <a:latin typeface="Calibri"/>
                          <a:ea typeface="Calibri"/>
                          <a:cs typeface="Tahoma"/>
                        </a:rPr>
                        <a:t>Scope of Product and Activities</a:t>
                      </a:r>
                      <a:endParaRPr lang="en-MY" sz="2800" dirty="0">
                        <a:solidFill>
                          <a:schemeClr val="accent6"/>
                        </a:solidFill>
                        <a:latin typeface="Calibri"/>
                        <a:ea typeface="Calibri"/>
                        <a:cs typeface="Times New Roman"/>
                      </a:endParaRPr>
                    </a:p>
                  </a:txBody>
                  <a:tcPr marL="68580" marR="68580" marT="0" marB="0">
                    <a:lnL>
                      <a:noFill/>
                    </a:lnL>
                    <a:lnR>
                      <a:noFill/>
                    </a:lnR>
                    <a:lnT w="12700" cap="flat" cmpd="sng" algn="ctr">
                      <a:solidFill>
                        <a:srgbClr val="000000"/>
                      </a:solidFill>
                      <a:prstDash val="dot"/>
                      <a:round/>
                      <a:headEnd type="none" w="med" len="med"/>
                      <a:tailEnd type="none" w="med" len="med"/>
                    </a:lnT>
                    <a:lnB w="12700" cap="flat" cmpd="sng" algn="ctr">
                      <a:solidFill>
                        <a:srgbClr val="000000"/>
                      </a:solidFill>
                      <a:prstDash val="dot"/>
                      <a:round/>
                      <a:headEnd type="none" w="med" len="med"/>
                      <a:tailEnd type="none" w="med" len="med"/>
                    </a:lnB>
                  </a:tcPr>
                </a:tc>
              </a:tr>
              <a:tr h="0">
                <a:tc>
                  <a:txBody>
                    <a:bodyPr/>
                    <a:lstStyle/>
                    <a:p>
                      <a:pPr algn="l">
                        <a:lnSpc>
                          <a:spcPct val="115000"/>
                        </a:lnSpc>
                        <a:spcBef>
                          <a:spcPts val="1200"/>
                        </a:spcBef>
                        <a:spcAft>
                          <a:spcPts val="1000"/>
                        </a:spcAft>
                      </a:pPr>
                      <a:r>
                        <a:rPr lang="en-MY" sz="2800" b="1">
                          <a:solidFill>
                            <a:schemeClr val="accent6"/>
                          </a:solidFill>
                          <a:latin typeface="Calibri"/>
                          <a:ea typeface="Calibri"/>
                          <a:cs typeface="Tahoma"/>
                        </a:rPr>
                        <a:t>Organizational Design</a:t>
                      </a:r>
                      <a:endParaRPr lang="en-MY" sz="2800">
                        <a:solidFill>
                          <a:schemeClr val="accent6"/>
                        </a:solidFill>
                        <a:latin typeface="Calibri"/>
                        <a:ea typeface="Calibri"/>
                        <a:cs typeface="Times New Roman"/>
                      </a:endParaRPr>
                    </a:p>
                  </a:txBody>
                  <a:tcPr marL="68580" marR="68580" marT="0" marB="0">
                    <a:lnL>
                      <a:noFill/>
                    </a:lnL>
                    <a:lnR>
                      <a:noFill/>
                    </a:lnR>
                    <a:lnT w="12700" cap="flat" cmpd="sng" algn="ctr">
                      <a:solidFill>
                        <a:srgbClr val="000000"/>
                      </a:solidFill>
                      <a:prstDash val="dot"/>
                      <a:round/>
                      <a:headEnd type="none" w="med" len="med"/>
                      <a:tailEnd type="none" w="med" len="med"/>
                    </a:lnT>
                    <a:lnB w="12700" cap="flat" cmpd="sng" algn="ctr">
                      <a:solidFill>
                        <a:srgbClr val="000000"/>
                      </a:solidFill>
                      <a:prstDash val="dot"/>
                      <a:round/>
                      <a:headEnd type="none" w="med" len="med"/>
                      <a:tailEnd type="none" w="med" len="med"/>
                    </a:lnB>
                  </a:tcPr>
                </a:tc>
              </a:tr>
              <a:tr h="0">
                <a:tc>
                  <a:txBody>
                    <a:bodyPr/>
                    <a:lstStyle/>
                    <a:p>
                      <a:pPr algn="l">
                        <a:lnSpc>
                          <a:spcPct val="115000"/>
                        </a:lnSpc>
                        <a:spcBef>
                          <a:spcPts val="1200"/>
                        </a:spcBef>
                        <a:spcAft>
                          <a:spcPts val="1000"/>
                        </a:spcAft>
                      </a:pPr>
                      <a:r>
                        <a:rPr lang="en-MY" sz="2800" b="1">
                          <a:solidFill>
                            <a:schemeClr val="accent6"/>
                          </a:solidFill>
                          <a:latin typeface="Calibri"/>
                          <a:ea typeface="Calibri"/>
                          <a:cs typeface="Tahoma"/>
                        </a:rPr>
                        <a:t>Value Capture for Profit</a:t>
                      </a:r>
                      <a:endParaRPr lang="en-MY" sz="2800">
                        <a:solidFill>
                          <a:schemeClr val="accent6"/>
                        </a:solidFill>
                        <a:latin typeface="Calibri"/>
                        <a:ea typeface="Calibri"/>
                        <a:cs typeface="Times New Roman"/>
                      </a:endParaRPr>
                    </a:p>
                  </a:txBody>
                  <a:tcPr marL="68580" marR="68580" marT="0" marB="0">
                    <a:lnL>
                      <a:noFill/>
                    </a:lnL>
                    <a:lnR>
                      <a:noFill/>
                    </a:lnR>
                    <a:lnT w="12700" cap="flat" cmpd="sng" algn="ctr">
                      <a:solidFill>
                        <a:srgbClr val="000000"/>
                      </a:solidFill>
                      <a:prstDash val="dot"/>
                      <a:round/>
                      <a:headEnd type="none" w="med" len="med"/>
                      <a:tailEnd type="none" w="med" len="med"/>
                    </a:lnT>
                    <a:lnB w="12700" cap="flat" cmpd="sng" algn="ctr">
                      <a:solidFill>
                        <a:srgbClr val="000000"/>
                      </a:solidFill>
                      <a:prstDash val="dot"/>
                      <a:round/>
                      <a:headEnd type="none" w="med" len="med"/>
                      <a:tailEnd type="none" w="med" len="med"/>
                    </a:lnB>
                  </a:tcPr>
                </a:tc>
              </a:tr>
              <a:tr h="0">
                <a:tc>
                  <a:txBody>
                    <a:bodyPr/>
                    <a:lstStyle/>
                    <a:p>
                      <a:pPr algn="l">
                        <a:lnSpc>
                          <a:spcPct val="115000"/>
                        </a:lnSpc>
                        <a:spcBef>
                          <a:spcPts val="1200"/>
                        </a:spcBef>
                        <a:spcAft>
                          <a:spcPts val="1000"/>
                        </a:spcAft>
                      </a:pPr>
                      <a:r>
                        <a:rPr lang="en-MY" sz="2800" b="1" dirty="0">
                          <a:solidFill>
                            <a:schemeClr val="accent6"/>
                          </a:solidFill>
                          <a:latin typeface="Calibri"/>
                          <a:ea typeface="Calibri"/>
                          <a:cs typeface="Tahoma"/>
                        </a:rPr>
                        <a:t>Value for Talent</a:t>
                      </a:r>
                      <a:endParaRPr lang="en-MY" sz="2800" dirty="0">
                        <a:solidFill>
                          <a:schemeClr val="accent6"/>
                        </a:solidFill>
                        <a:latin typeface="Calibri"/>
                        <a:ea typeface="Calibri"/>
                        <a:cs typeface="Times New Roman"/>
                      </a:endParaRPr>
                    </a:p>
                  </a:txBody>
                  <a:tcPr marL="68580" marR="68580" marT="0" marB="0">
                    <a:lnL>
                      <a:noFill/>
                    </a:lnL>
                    <a:lnR>
                      <a:noFill/>
                    </a:lnR>
                    <a:lnT w="12700" cap="flat" cmpd="sng" algn="ctr">
                      <a:solidFill>
                        <a:srgbClr val="000000"/>
                      </a:solidFill>
                      <a:prstDash val="dot"/>
                      <a:round/>
                      <a:headEnd type="none" w="med" len="med"/>
                      <a:tailEnd type="none" w="med" len="med"/>
                    </a:lnT>
                    <a:lnB>
                      <a:noFill/>
                    </a:lnB>
                  </a:tcPr>
                </a:tc>
              </a:tr>
            </a:tbl>
          </a:graphicData>
        </a:graphic>
      </p:graphicFrame>
      <p:pic>
        <p:nvPicPr>
          <p:cNvPr id="59393" name="Picture 1" descr="C:\Users\Owner\AppData\Local\Microsoft\Windows\Temporary Internet Files\Content.IE5\N9IBKTP3\MCj04420800000[1].wmf"/>
          <p:cNvPicPr>
            <a:picLocks noChangeAspect="1" noChangeArrowheads="1"/>
          </p:cNvPicPr>
          <p:nvPr/>
        </p:nvPicPr>
        <p:blipFill>
          <a:blip r:embed="rId3" cstate="print">
            <a:duotone>
              <a:prstClr val="black"/>
              <a:schemeClr val="accent6">
                <a:tint val="45000"/>
                <a:satMod val="400000"/>
              </a:schemeClr>
            </a:duotone>
          </a:blip>
          <a:srcRect/>
          <a:stretch>
            <a:fillRect/>
          </a:stretch>
        </p:blipFill>
        <p:spPr bwMode="auto">
          <a:xfrm>
            <a:off x="7715272" y="5049256"/>
            <a:ext cx="1428728" cy="1276940"/>
          </a:xfrm>
          <a:prstGeom prst="rect">
            <a:avLst/>
          </a:prstGeom>
          <a:noFill/>
        </p:spPr>
      </p:pic>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rot="16200000">
            <a:off x="-571500" y="2705100"/>
            <a:ext cx="3962400" cy="533400"/>
          </a:xfrm>
        </p:spPr>
        <p:txBody>
          <a:bodyPr/>
          <a:lstStyle/>
          <a:p>
            <a:r>
              <a:rPr lang="en-US" sz="2600" dirty="0" smtClean="0"/>
              <a:t>What Have You Learnt?</a:t>
            </a:r>
            <a:endParaRPr lang="en-MY" sz="2600" dirty="0"/>
          </a:p>
        </p:txBody>
      </p:sp>
      <p:sp>
        <p:nvSpPr>
          <p:cNvPr id="3" name="Content Placeholder 2"/>
          <p:cNvSpPr>
            <a:spLocks noGrp="1"/>
          </p:cNvSpPr>
          <p:nvPr>
            <p:ph idx="1"/>
          </p:nvPr>
        </p:nvSpPr>
        <p:spPr>
          <a:xfrm>
            <a:off x="1643042" y="1357298"/>
            <a:ext cx="6257940" cy="4525963"/>
          </a:xfrm>
        </p:spPr>
        <p:txBody>
          <a:bodyPr/>
          <a:lstStyle/>
          <a:p>
            <a:pPr marL="0" indent="0">
              <a:buNone/>
            </a:pPr>
            <a:r>
              <a:rPr lang="en-US" dirty="0" smtClean="0"/>
              <a:t>What are </a:t>
            </a:r>
            <a:r>
              <a:rPr lang="en-US" b="1" dirty="0" smtClean="0">
                <a:solidFill>
                  <a:schemeClr val="accent6">
                    <a:lumMod val="75000"/>
                  </a:schemeClr>
                </a:solidFill>
              </a:rPr>
              <a:t>3 key distinctions </a:t>
            </a:r>
            <a:r>
              <a:rPr lang="en-US" dirty="0" smtClean="0"/>
              <a:t>you have learnt?</a:t>
            </a:r>
          </a:p>
          <a:p>
            <a:pPr marL="0" indent="0">
              <a:buNone/>
            </a:pPr>
            <a:r>
              <a:rPr lang="en-US" dirty="0" smtClean="0"/>
              <a:t>How does that </a:t>
            </a:r>
            <a:r>
              <a:rPr lang="en-US" b="1" dirty="0">
                <a:solidFill>
                  <a:schemeClr val="accent6">
                    <a:lumMod val="75000"/>
                  </a:schemeClr>
                </a:solidFill>
              </a:rPr>
              <a:t>empowers you </a:t>
            </a:r>
            <a:r>
              <a:rPr lang="en-US" dirty="0" smtClean="0"/>
              <a:t>to start your business?</a:t>
            </a:r>
          </a:p>
          <a:p>
            <a:pPr marL="0" indent="0">
              <a:buNone/>
            </a:pPr>
            <a:r>
              <a:rPr lang="en-US" dirty="0" smtClean="0"/>
              <a:t>What </a:t>
            </a:r>
            <a:r>
              <a:rPr lang="en-US" b="1" dirty="0">
                <a:solidFill>
                  <a:schemeClr val="accent6">
                    <a:lumMod val="75000"/>
                  </a:schemeClr>
                </a:solidFill>
              </a:rPr>
              <a:t>steps/actions</a:t>
            </a:r>
            <a:r>
              <a:rPr lang="en-US" dirty="0" smtClean="0"/>
              <a:t> would you take to ensure success?</a:t>
            </a:r>
            <a:endParaRPr lang="en-MY" dirty="0"/>
          </a:p>
        </p:txBody>
      </p:sp>
      <p:pic>
        <p:nvPicPr>
          <p:cNvPr id="87042" name="Picture 2" descr="http://www.blue-inc-solutions.co.uk/software/images/jigsaw.jpg"/>
          <p:cNvPicPr>
            <a:picLocks noChangeAspect="1" noChangeArrowheads="1"/>
          </p:cNvPicPr>
          <p:nvPr/>
        </p:nvPicPr>
        <p:blipFill>
          <a:blip r:embed="rId3" cstate="print"/>
          <a:srcRect/>
          <a:stretch>
            <a:fillRect/>
          </a:stretch>
        </p:blipFill>
        <p:spPr bwMode="auto">
          <a:xfrm>
            <a:off x="6072199" y="3775924"/>
            <a:ext cx="3071802" cy="3082076"/>
          </a:xfrm>
          <a:prstGeom prst="rect">
            <a:avLst/>
          </a:prstGeom>
          <a:noFill/>
          <a:effectLst>
            <a:softEdge rad="317500"/>
          </a:effectLst>
        </p:spPr>
      </p:pic>
      <p:sp>
        <p:nvSpPr>
          <p:cNvPr id="5" name="TextBox 4"/>
          <p:cNvSpPr txBox="1"/>
          <p:nvPr/>
        </p:nvSpPr>
        <p:spPr>
          <a:xfrm>
            <a:off x="0" y="6088559"/>
            <a:ext cx="2566344" cy="769441"/>
          </a:xfrm>
          <a:prstGeom prst="rect">
            <a:avLst/>
          </a:prstGeom>
          <a:noFill/>
        </p:spPr>
        <p:txBody>
          <a:bodyPr wrap="none" rtlCol="0">
            <a:spAutoFit/>
          </a:bodyPr>
          <a:lstStyle/>
          <a:p>
            <a:r>
              <a:rPr lang="en-US" sz="4400" b="1" cap="small" dirty="0" smtClean="0">
                <a:solidFill>
                  <a:srgbClr val="FF0000"/>
                </a:solidFill>
                <a:latin typeface="+mj-lt"/>
                <a:ea typeface="+mj-ea"/>
                <a:cs typeface="+mj-cs"/>
              </a:rPr>
              <a:t>Thank You</a:t>
            </a:r>
            <a:endParaRPr lang="en-MY" sz="4400" b="1" cap="small" dirty="0">
              <a:solidFill>
                <a:srgbClr val="FF0000"/>
              </a:solidFill>
              <a:latin typeface="+mj-lt"/>
              <a:ea typeface="+mj-ea"/>
              <a:cs typeface="+mj-cs"/>
            </a:endParaRPr>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5" name="Picture 4" descr="people.png"/>
          <p:cNvPicPr>
            <a:picLocks noChangeAspect="1"/>
          </p:cNvPicPr>
          <p:nvPr/>
        </p:nvPicPr>
        <p:blipFill>
          <a:blip r:embed="rId3"/>
          <a:stretch>
            <a:fillRect/>
          </a:stretch>
        </p:blipFill>
        <p:spPr>
          <a:xfrm>
            <a:off x="0" y="-1"/>
            <a:ext cx="7162800" cy="6116265"/>
          </a:xfrm>
          <a:prstGeom prst="rect">
            <a:avLst/>
          </a:prstGeom>
          <a:solidFill>
            <a:srgbClr val="FFFFFF"/>
          </a:solidFill>
        </p:spPr>
      </p:pic>
      <p:pic>
        <p:nvPicPr>
          <p:cNvPr id="6" name="Picture 5" descr="MWS_SquareLogo_A5_FC.png"/>
          <p:cNvPicPr>
            <a:picLocks noChangeAspect="1"/>
          </p:cNvPicPr>
          <p:nvPr/>
        </p:nvPicPr>
        <p:blipFill>
          <a:blip r:embed="rId4"/>
          <a:stretch>
            <a:fillRect/>
          </a:stretch>
        </p:blipFill>
        <p:spPr>
          <a:xfrm>
            <a:off x="7162800" y="153955"/>
            <a:ext cx="1828800" cy="760445"/>
          </a:xfrm>
          <a:prstGeom prst="rect">
            <a:avLst/>
          </a:prstGeom>
        </p:spPr>
      </p:pic>
      <p:sp>
        <p:nvSpPr>
          <p:cNvPr id="7" name="Rectangle 6"/>
          <p:cNvSpPr/>
          <p:nvPr/>
        </p:nvSpPr>
        <p:spPr>
          <a:xfrm>
            <a:off x="0" y="6095035"/>
            <a:ext cx="9144000" cy="762965"/>
          </a:xfrm>
          <a:prstGeom prst="rect">
            <a:avLst/>
          </a:prstGeom>
          <a:solidFill>
            <a:schemeClr val="tx1">
              <a:lumMod val="50000"/>
              <a:lumOff val="5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Workforce Learning Solution</a:t>
            </a:r>
            <a:endParaRPr lang="en-US" dirty="0"/>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6" name="Picture 5" descr="bigwave.png"/>
          <p:cNvPicPr>
            <a:picLocks noChangeAspect="1"/>
          </p:cNvPicPr>
          <p:nvPr/>
        </p:nvPicPr>
        <p:blipFill>
          <a:blip r:embed="rId3">
            <a:lum bright="70000" contrast="-70000"/>
            <a:alphaModFix amt="8000"/>
          </a:blip>
          <a:stretch>
            <a:fillRect/>
          </a:stretch>
        </p:blipFill>
        <p:spPr>
          <a:xfrm>
            <a:off x="-1" y="0"/>
            <a:ext cx="9144001" cy="6897735"/>
          </a:xfrm>
          <a:prstGeom prst="rect">
            <a:avLst/>
          </a:prstGeom>
        </p:spPr>
      </p:pic>
      <p:sp>
        <p:nvSpPr>
          <p:cNvPr id="2" name="Rectangle 1"/>
          <p:cNvSpPr/>
          <p:nvPr/>
        </p:nvSpPr>
        <p:spPr>
          <a:xfrm>
            <a:off x="0" y="6095035"/>
            <a:ext cx="9144000" cy="762965"/>
          </a:xfrm>
          <a:prstGeom prst="rect">
            <a:avLst/>
          </a:prstGeom>
          <a:solidFill>
            <a:schemeClr val="tx1">
              <a:lumMod val="50000"/>
              <a:lumOff val="5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Thank You</a:t>
            </a:r>
            <a:endParaRPr lang="en-US" dirty="0"/>
          </a:p>
        </p:txBody>
      </p:sp>
      <p:pic>
        <p:nvPicPr>
          <p:cNvPr id="5" name="Picture 4" descr="MWS_SquareLogo_A5_FC.png"/>
          <p:cNvPicPr>
            <a:picLocks noChangeAspect="1"/>
          </p:cNvPicPr>
          <p:nvPr/>
        </p:nvPicPr>
        <p:blipFill>
          <a:blip r:embed="rId4"/>
          <a:stretch>
            <a:fillRect/>
          </a:stretch>
        </p:blipFill>
        <p:spPr>
          <a:xfrm>
            <a:off x="7162800" y="153955"/>
            <a:ext cx="1828800" cy="760445"/>
          </a:xfrm>
          <a:prstGeom prst="rect">
            <a:avLst/>
          </a:prstGeom>
        </p:spPr>
      </p:pic>
      <p:pic>
        <p:nvPicPr>
          <p:cNvPr id="7" name="Picture 6" descr="link_twitter.png"/>
          <p:cNvPicPr>
            <a:picLocks noChangeAspect="1"/>
          </p:cNvPicPr>
          <p:nvPr/>
        </p:nvPicPr>
        <p:blipFill>
          <a:blip r:embed="rId5"/>
          <a:stretch>
            <a:fillRect/>
          </a:stretch>
        </p:blipFill>
        <p:spPr>
          <a:xfrm>
            <a:off x="685800" y="4876800"/>
            <a:ext cx="787400" cy="838200"/>
          </a:xfrm>
          <a:prstGeom prst="rect">
            <a:avLst/>
          </a:prstGeom>
        </p:spPr>
      </p:pic>
      <p:pic>
        <p:nvPicPr>
          <p:cNvPr id="8" name="Picture 7" descr="link_fb.png"/>
          <p:cNvPicPr>
            <a:picLocks noChangeAspect="1"/>
          </p:cNvPicPr>
          <p:nvPr/>
        </p:nvPicPr>
        <p:blipFill>
          <a:blip r:embed="rId6"/>
          <a:stretch>
            <a:fillRect/>
          </a:stretch>
        </p:blipFill>
        <p:spPr>
          <a:xfrm>
            <a:off x="1752600" y="4876800"/>
            <a:ext cx="787400" cy="838200"/>
          </a:xfrm>
          <a:prstGeom prst="rect">
            <a:avLst/>
          </a:prstGeom>
        </p:spPr>
      </p:pic>
      <p:pic>
        <p:nvPicPr>
          <p:cNvPr id="9" name="Picture 8" descr="link_tube.png"/>
          <p:cNvPicPr>
            <a:picLocks noChangeAspect="1"/>
          </p:cNvPicPr>
          <p:nvPr/>
        </p:nvPicPr>
        <p:blipFill>
          <a:blip r:embed="rId7"/>
          <a:stretch>
            <a:fillRect/>
          </a:stretch>
        </p:blipFill>
        <p:spPr>
          <a:xfrm>
            <a:off x="2895600" y="4876800"/>
            <a:ext cx="787400" cy="838200"/>
          </a:xfrm>
          <a:prstGeom prst="rect">
            <a:avLst/>
          </a:prstGeom>
        </p:spPr>
      </p:pic>
      <p:sp>
        <p:nvSpPr>
          <p:cNvPr id="10" name="TextBox 9"/>
          <p:cNvSpPr txBox="1"/>
          <p:nvPr/>
        </p:nvSpPr>
        <p:spPr>
          <a:xfrm>
            <a:off x="1473200" y="2626295"/>
            <a:ext cx="6299200" cy="538609"/>
          </a:xfrm>
          <a:prstGeom prst="rect">
            <a:avLst/>
          </a:prstGeom>
          <a:noFill/>
        </p:spPr>
        <p:txBody>
          <a:bodyPr wrap="square" rtlCol="0">
            <a:spAutoFit/>
          </a:bodyPr>
          <a:lstStyle/>
          <a:p>
            <a:pPr algn="dist"/>
            <a:r>
              <a:rPr lang="en-US" sz="2900" dirty="0" err="1" smtClean="0">
                <a:latin typeface="Y2K Neophyte"/>
                <a:cs typeface="Y2K Neophyte"/>
              </a:rPr>
              <a:t>miniworkshopseries.com</a:t>
            </a:r>
            <a:endParaRPr lang="en-US" sz="2900" dirty="0">
              <a:latin typeface="Y2K Neophyte"/>
              <a:cs typeface="Y2K Neophyte"/>
            </a:endParaRPr>
          </a:p>
        </p:txBody>
      </p:sp>
      <p:pic>
        <p:nvPicPr>
          <p:cNvPr id="11" name="Picture 10" descr="linkedin.png"/>
          <p:cNvPicPr>
            <a:picLocks noChangeAspect="1"/>
          </p:cNvPicPr>
          <p:nvPr/>
        </p:nvPicPr>
        <p:blipFill>
          <a:blip r:embed="rId8"/>
          <a:stretch>
            <a:fillRect/>
          </a:stretch>
        </p:blipFill>
        <p:spPr>
          <a:xfrm>
            <a:off x="3926416" y="4876800"/>
            <a:ext cx="833967" cy="838200"/>
          </a:xfrm>
          <a:prstGeom prst="rect">
            <a:avLst/>
          </a:prstGeom>
        </p:spPr>
      </p:pic>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p:cSld>
    <p:spTree>
      <p:nvGrpSpPr>
        <p:cNvPr id="1" name=""/>
        <p:cNvGrpSpPr/>
        <p:nvPr/>
      </p:nvGrpSpPr>
      <p:grpSpPr>
        <a:xfrm>
          <a:off x="0" y="0"/>
          <a:ext cx="0" cy="0"/>
          <a:chOff x="0" y="0"/>
          <a:chExt cx="0" cy="0"/>
        </a:xfrm>
      </p:grpSpPr>
      <p:sp>
        <p:nvSpPr>
          <p:cNvPr id="8" name="Rectangle 7"/>
          <p:cNvSpPr/>
          <p:nvPr/>
        </p:nvSpPr>
        <p:spPr bwMode="auto">
          <a:xfrm>
            <a:off x="0" y="3465512"/>
            <a:ext cx="9144000" cy="3392487"/>
          </a:xfrm>
          <a:prstGeom prst="rect">
            <a:avLst/>
          </a:prstGeom>
          <a:solidFill>
            <a:schemeClr val="tx1">
              <a:lumMod val="65000"/>
              <a:lumOff val="35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MY" sz="1800" b="1" i="0" u="none" strike="noStrike" cap="none" normalizeH="0" baseline="0" smtClean="0">
              <a:ln>
                <a:noFill/>
              </a:ln>
              <a:solidFill>
                <a:schemeClr val="tx1"/>
              </a:solidFill>
              <a:effectLst/>
              <a:latin typeface="Arial" charset="0"/>
              <a:cs typeface="Arial" charset="0"/>
            </a:endParaRPr>
          </a:p>
        </p:txBody>
      </p:sp>
      <p:sp>
        <p:nvSpPr>
          <p:cNvPr id="4" name="Title 3"/>
          <p:cNvSpPr>
            <a:spLocks noGrp="1"/>
          </p:cNvSpPr>
          <p:nvPr>
            <p:ph type="ctrTitle"/>
          </p:nvPr>
        </p:nvSpPr>
        <p:spPr>
          <a:xfrm>
            <a:off x="0" y="5387975"/>
            <a:ext cx="7772400" cy="1470025"/>
          </a:xfrm>
        </p:spPr>
        <p:txBody>
          <a:bodyPr/>
          <a:lstStyle/>
          <a:p>
            <a:r>
              <a:rPr lang="en-US" sz="4800" dirty="0" err="1" smtClean="0">
                <a:solidFill>
                  <a:srgbClr val="FF6600"/>
                </a:solidFill>
                <a:latin typeface="Century Gothic" pitchFamily="34" charset="0"/>
              </a:rPr>
              <a:t>mws</a:t>
            </a:r>
            <a:r>
              <a:rPr lang="en-US" sz="4800" dirty="0" smtClean="0">
                <a:latin typeface="Century Gothic" pitchFamily="34" charset="0"/>
              </a:rPr>
              <a:t> </a:t>
            </a:r>
            <a:r>
              <a:rPr lang="en-US" sz="4800" dirty="0" smtClean="0">
                <a:solidFill>
                  <a:schemeClr val="bg2">
                    <a:lumMod val="20000"/>
                    <a:lumOff val="80000"/>
                  </a:schemeClr>
                </a:solidFill>
                <a:latin typeface="Century Gothic" pitchFamily="34" charset="0"/>
              </a:rPr>
              <a:t>Partner Education</a:t>
            </a:r>
            <a:endParaRPr lang="en-MY" sz="4800" dirty="0">
              <a:solidFill>
                <a:schemeClr val="bg2">
                  <a:lumMod val="20000"/>
                  <a:lumOff val="80000"/>
                </a:schemeClr>
              </a:solidFill>
              <a:latin typeface="Century Gothic" pitchFamily="34" charset="0"/>
            </a:endParaRPr>
          </a:p>
        </p:txBody>
      </p:sp>
      <p:pic>
        <p:nvPicPr>
          <p:cNvPr id="7" name="Picture 6" descr="W21cm_H3.3cm_withtagline.png"/>
          <p:cNvPicPr>
            <a:picLocks noChangeAspect="1"/>
          </p:cNvPicPr>
          <p:nvPr/>
        </p:nvPicPr>
        <p:blipFill>
          <a:blip r:embed="rId3" cstate="print"/>
          <a:stretch>
            <a:fillRect/>
          </a:stretch>
        </p:blipFill>
        <p:spPr>
          <a:xfrm>
            <a:off x="1285830" y="398421"/>
            <a:ext cx="7559055" cy="1188722"/>
          </a:xfrm>
          <a:prstGeom prst="rect">
            <a:avLst/>
          </a:prstGeom>
        </p:spPr>
      </p:pic>
      <p:pic>
        <p:nvPicPr>
          <p:cNvPr id="10" name="Picture 9" descr="bizteam.png"/>
          <p:cNvPicPr>
            <a:picLocks noChangeAspect="1"/>
          </p:cNvPicPr>
          <p:nvPr/>
        </p:nvPicPr>
        <p:blipFill>
          <a:blip r:embed="rId4" cstate="print"/>
          <a:stretch>
            <a:fillRect/>
          </a:stretch>
        </p:blipFill>
        <p:spPr>
          <a:xfrm>
            <a:off x="0" y="2260584"/>
            <a:ext cx="4737147" cy="2813866"/>
          </a:xfrm>
          <a:prstGeom prst="rect">
            <a:avLst/>
          </a:prstGeom>
        </p:spPr>
      </p:pic>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ctrTitle"/>
          </p:nvPr>
        </p:nvSpPr>
        <p:spPr>
          <a:xfrm>
            <a:off x="642910" y="2571744"/>
            <a:ext cx="7772400" cy="1470025"/>
          </a:xfrm>
        </p:spPr>
        <p:txBody>
          <a:bodyPr/>
          <a:lstStyle/>
          <a:p>
            <a:r>
              <a:rPr lang="en-US" dirty="0" smtClean="0">
                <a:solidFill>
                  <a:schemeClr val="accent6"/>
                </a:solidFill>
              </a:rPr>
              <a:t>Business Start-Up</a:t>
            </a:r>
            <a:endParaRPr lang="en-MY" dirty="0">
              <a:solidFill>
                <a:schemeClr val="accent6"/>
              </a:solidFill>
            </a:endParaRPr>
          </a:p>
        </p:txBody>
      </p:sp>
      <p:sp>
        <p:nvSpPr>
          <p:cNvPr id="3" name="Subtitle 2"/>
          <p:cNvSpPr>
            <a:spLocks noGrp="1"/>
          </p:cNvSpPr>
          <p:nvPr>
            <p:ph type="subTitle" idx="1"/>
          </p:nvPr>
        </p:nvSpPr>
        <p:spPr>
          <a:xfrm>
            <a:off x="3500430" y="3214686"/>
            <a:ext cx="4329098" cy="428628"/>
          </a:xfrm>
        </p:spPr>
        <p:txBody>
          <a:bodyPr/>
          <a:lstStyle/>
          <a:p>
            <a:r>
              <a:rPr lang="en-US" sz="2800" dirty="0" smtClean="0"/>
              <a:t>The Entrepreneur Series</a:t>
            </a:r>
            <a:endParaRPr lang="en-MY" sz="2800" dirty="0"/>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47106" name="Picture 2" descr="C:\Users\Owner\AppData\Local\Microsoft\Windows\Temporary Internet Files\Content.IE5\YP72N684\MPj04421770000[1].jpg"/>
          <p:cNvPicPr>
            <a:picLocks noChangeAspect="1" noChangeArrowheads="1"/>
          </p:cNvPicPr>
          <p:nvPr/>
        </p:nvPicPr>
        <p:blipFill>
          <a:blip r:embed="rId3" cstate="print">
            <a:clrChange>
              <a:clrFrom>
                <a:srgbClr val="FFFFFF"/>
              </a:clrFrom>
              <a:clrTo>
                <a:srgbClr val="FFFFFF">
                  <a:alpha val="0"/>
                </a:srgbClr>
              </a:clrTo>
            </a:clrChange>
          </a:blip>
          <a:srcRect t="12953" b="12614"/>
          <a:stretch>
            <a:fillRect/>
          </a:stretch>
        </p:blipFill>
        <p:spPr bwMode="auto">
          <a:xfrm>
            <a:off x="0" y="1000108"/>
            <a:ext cx="9144000" cy="5857892"/>
          </a:xfrm>
          <a:prstGeom prst="rect">
            <a:avLst/>
          </a:prstGeom>
          <a:noFill/>
        </p:spPr>
      </p:pic>
      <p:sp>
        <p:nvSpPr>
          <p:cNvPr id="7" name="Rectangle 6"/>
          <p:cNvSpPr/>
          <p:nvPr/>
        </p:nvSpPr>
        <p:spPr>
          <a:xfrm>
            <a:off x="4337808" y="3941699"/>
            <a:ext cx="1237061" cy="1015663"/>
          </a:xfrm>
          <a:prstGeom prst="rect">
            <a:avLst/>
          </a:prstGeom>
        </p:spPr>
        <p:txBody>
          <a:bodyPr wrap="square">
            <a:spAutoFit/>
          </a:bodyPr>
          <a:lstStyle/>
          <a:p>
            <a:pPr lvl="0" algn="ctr"/>
            <a:r>
              <a:rPr lang="en-US" sz="2000" b="1" dirty="0" smtClean="0">
                <a:solidFill>
                  <a:schemeClr val="bg1"/>
                </a:solidFill>
              </a:rPr>
              <a:t>Research, Select &amp; Decide</a:t>
            </a:r>
            <a:endParaRPr lang="en-MY" sz="2000" b="1" dirty="0">
              <a:solidFill>
                <a:schemeClr val="bg1"/>
              </a:solidFill>
            </a:endParaRPr>
          </a:p>
        </p:txBody>
      </p:sp>
      <p:sp>
        <p:nvSpPr>
          <p:cNvPr id="8" name="Rectangle 7"/>
          <p:cNvSpPr/>
          <p:nvPr/>
        </p:nvSpPr>
        <p:spPr>
          <a:xfrm>
            <a:off x="2357422" y="3032883"/>
            <a:ext cx="1143008" cy="707886"/>
          </a:xfrm>
          <a:prstGeom prst="rect">
            <a:avLst/>
          </a:prstGeom>
        </p:spPr>
        <p:txBody>
          <a:bodyPr wrap="square">
            <a:spAutoFit/>
          </a:bodyPr>
          <a:lstStyle/>
          <a:p>
            <a:pPr lvl="0" algn="ctr"/>
            <a:r>
              <a:rPr lang="en-US" sz="2000" b="1" dirty="0" smtClean="0">
                <a:solidFill>
                  <a:schemeClr val="bg1"/>
                </a:solidFill>
              </a:rPr>
              <a:t>Starting</a:t>
            </a:r>
            <a:br>
              <a:rPr lang="en-US" sz="2000" b="1" dirty="0" smtClean="0">
                <a:solidFill>
                  <a:schemeClr val="bg1"/>
                </a:solidFill>
              </a:rPr>
            </a:br>
            <a:r>
              <a:rPr lang="en-US" sz="2000" b="1" dirty="0" smtClean="0">
                <a:solidFill>
                  <a:schemeClr val="bg1"/>
                </a:solidFill>
              </a:rPr>
              <a:t> Up</a:t>
            </a:r>
            <a:endParaRPr lang="en-MY" sz="2000" b="1" dirty="0">
              <a:solidFill>
                <a:schemeClr val="bg1"/>
              </a:solidFill>
            </a:endParaRPr>
          </a:p>
        </p:txBody>
      </p:sp>
      <p:sp>
        <p:nvSpPr>
          <p:cNvPr id="9" name="Rectangle 8"/>
          <p:cNvSpPr/>
          <p:nvPr/>
        </p:nvSpPr>
        <p:spPr>
          <a:xfrm>
            <a:off x="5778372" y="2758935"/>
            <a:ext cx="1278973" cy="707886"/>
          </a:xfrm>
          <a:prstGeom prst="rect">
            <a:avLst/>
          </a:prstGeom>
        </p:spPr>
        <p:txBody>
          <a:bodyPr wrap="square">
            <a:spAutoFit/>
          </a:bodyPr>
          <a:lstStyle/>
          <a:p>
            <a:pPr lvl="0" algn="ctr"/>
            <a:r>
              <a:rPr lang="en-US" sz="2000" b="1" dirty="0" smtClean="0">
                <a:solidFill>
                  <a:schemeClr val="bg1"/>
                </a:solidFill>
              </a:rPr>
              <a:t>Managing Finances</a:t>
            </a:r>
            <a:endParaRPr lang="en-MY" sz="2000" b="1" dirty="0">
              <a:solidFill>
                <a:schemeClr val="bg1"/>
              </a:solidFill>
            </a:endParaRPr>
          </a:p>
        </p:txBody>
      </p:sp>
      <p:sp>
        <p:nvSpPr>
          <p:cNvPr id="11" name="Rectangle 10"/>
          <p:cNvSpPr/>
          <p:nvPr/>
        </p:nvSpPr>
        <p:spPr>
          <a:xfrm>
            <a:off x="4012688" y="1947929"/>
            <a:ext cx="1162498" cy="707886"/>
          </a:xfrm>
          <a:prstGeom prst="rect">
            <a:avLst/>
          </a:prstGeom>
        </p:spPr>
        <p:txBody>
          <a:bodyPr wrap="none">
            <a:spAutoFit/>
          </a:bodyPr>
          <a:lstStyle/>
          <a:p>
            <a:pPr lvl="0"/>
            <a:r>
              <a:rPr lang="en-US" sz="2000" b="1" dirty="0" smtClean="0">
                <a:solidFill>
                  <a:schemeClr val="bg1"/>
                </a:solidFill>
              </a:rPr>
              <a:t>Business </a:t>
            </a:r>
          </a:p>
          <a:p>
            <a:pPr lvl="0" algn="ctr"/>
            <a:r>
              <a:rPr lang="en-US" sz="2000" b="1" dirty="0" smtClean="0">
                <a:solidFill>
                  <a:schemeClr val="bg1"/>
                </a:solidFill>
              </a:rPr>
              <a:t>Plans</a:t>
            </a:r>
            <a:endParaRPr lang="en-MY" sz="2000" b="1" dirty="0">
              <a:solidFill>
                <a:schemeClr val="bg1"/>
              </a:solidFill>
            </a:endParaRPr>
          </a:p>
        </p:txBody>
      </p:sp>
      <p:sp>
        <p:nvSpPr>
          <p:cNvPr id="2" name="Title 1"/>
          <p:cNvSpPr>
            <a:spLocks noGrp="1"/>
          </p:cNvSpPr>
          <p:nvPr>
            <p:ph type="title"/>
          </p:nvPr>
        </p:nvSpPr>
        <p:spPr/>
        <p:txBody>
          <a:bodyPr/>
          <a:lstStyle/>
          <a:p>
            <a:r>
              <a:rPr lang="en-US" dirty="0" smtClean="0"/>
              <a:t>Our Journey Together</a:t>
            </a:r>
            <a:endParaRPr lang="en-MY" dirty="0"/>
          </a:p>
        </p:txBody>
      </p:sp>
      <p:sp>
        <p:nvSpPr>
          <p:cNvPr id="5" name="TextBox 4"/>
          <p:cNvSpPr txBox="1"/>
          <p:nvPr/>
        </p:nvSpPr>
        <p:spPr>
          <a:xfrm>
            <a:off x="3857620" y="2786058"/>
            <a:ext cx="1942790" cy="830997"/>
          </a:xfrm>
          <a:prstGeom prst="rect">
            <a:avLst/>
          </a:prstGeom>
          <a:noFill/>
        </p:spPr>
        <p:txBody>
          <a:bodyPr wrap="square" rtlCol="0">
            <a:spAutoFit/>
            <a:scene3d>
              <a:camera prst="orthographicFront"/>
              <a:lightRig rig="glow" dir="tl">
                <a:rot lat="0" lon="0" rev="5400000"/>
              </a:lightRig>
            </a:scene3d>
            <a:sp3d contourW="12700">
              <a:bevelT w="25400" h="25400"/>
              <a:contourClr>
                <a:schemeClr val="accent6">
                  <a:shade val="73000"/>
                </a:schemeClr>
              </a:contourClr>
            </a:sp3d>
          </a:bodyPr>
          <a:lstStyle/>
          <a:p>
            <a:pPr algn="ctr"/>
            <a:r>
              <a:rPr lang="en-US" sz="2400" b="1" dirty="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rPr>
              <a:t>The</a:t>
            </a:r>
            <a:r>
              <a:rPr lang="en-US" sz="1600" b="1" dirty="0" smtClean="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rPr>
              <a:t> </a:t>
            </a:r>
            <a:r>
              <a:rPr lang="en-US" sz="2400" b="1" dirty="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rPr>
              <a:t>Entrepreneur</a:t>
            </a:r>
            <a:endParaRPr lang="en-MY" sz="2400" b="1" dirty="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1" presetClass="entr" presetSubtype="0"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770" decel="100000"/>
                                        <p:tgtEl>
                                          <p:spTgt spid="8"/>
                                        </p:tgtEl>
                                      </p:cBhvr>
                                    </p:animEffect>
                                    <p:animScale>
                                      <p:cBhvr>
                                        <p:cTn id="8" dur="770" decel="100000"/>
                                        <p:tgtEl>
                                          <p:spTgt spid="8"/>
                                        </p:tgtEl>
                                      </p:cBhvr>
                                      <p:from x="10000" y="10000"/>
                                      <p:to x="200000" y="450000"/>
                                    </p:animScale>
                                    <p:animScale>
                                      <p:cBhvr>
                                        <p:cTn id="9" dur="1230" accel="100000" fill="hold">
                                          <p:stCondLst>
                                            <p:cond delay="770"/>
                                          </p:stCondLst>
                                        </p:cTn>
                                        <p:tgtEl>
                                          <p:spTgt spid="8"/>
                                        </p:tgtEl>
                                      </p:cBhvr>
                                      <p:from x="200000" y="450000"/>
                                      <p:to x="100000" y="100000"/>
                                    </p:animScale>
                                    <p:set>
                                      <p:cBhvr>
                                        <p:cTn id="10" dur="770" fill="hold"/>
                                        <p:tgtEl>
                                          <p:spTgt spid="8"/>
                                        </p:tgtEl>
                                        <p:attrNameLst>
                                          <p:attrName>ppt_x</p:attrName>
                                        </p:attrNameLst>
                                      </p:cBhvr>
                                      <p:to>
                                        <p:strVal val="(0.5)"/>
                                      </p:to>
                                    </p:set>
                                    <p:anim from="(0.5)" to="(#ppt_x)" calcmode="lin" valueType="num">
                                      <p:cBhvr>
                                        <p:cTn id="11" dur="1230" accel="100000" fill="hold">
                                          <p:stCondLst>
                                            <p:cond delay="770"/>
                                          </p:stCondLst>
                                        </p:cTn>
                                        <p:tgtEl>
                                          <p:spTgt spid="8"/>
                                        </p:tgtEl>
                                        <p:attrNameLst>
                                          <p:attrName>ppt_x</p:attrName>
                                        </p:attrNameLst>
                                      </p:cBhvr>
                                    </p:anim>
                                    <p:set>
                                      <p:cBhvr>
                                        <p:cTn id="12" dur="770" fill="hold"/>
                                        <p:tgtEl>
                                          <p:spTgt spid="8"/>
                                        </p:tgtEl>
                                        <p:attrNameLst>
                                          <p:attrName>ppt_y</p:attrName>
                                        </p:attrNameLst>
                                      </p:cBhvr>
                                      <p:to>
                                        <p:strVal val="(#ppt_y+0.4)"/>
                                      </p:to>
                                    </p:set>
                                    <p:anim from="(#ppt_y+0.4)" to="(#ppt_y)" calcmode="lin" valueType="num">
                                      <p:cBhvr>
                                        <p:cTn id="13" dur="1230" accel="100000" fill="hold">
                                          <p:stCondLst>
                                            <p:cond delay="770"/>
                                          </p:stCondLst>
                                        </p:cTn>
                                        <p:tgtEl>
                                          <p:spTgt spid="8"/>
                                        </p:tgtEl>
                                        <p:attrNameLst>
                                          <p:attrName>ppt_y</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3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p:cSld>
    <p:spTree>
      <p:nvGrpSpPr>
        <p:cNvPr id="1" name=""/>
        <p:cNvGrpSpPr/>
        <p:nvPr/>
      </p:nvGrpSpPr>
      <p:grpSpPr>
        <a:xfrm>
          <a:off x="0" y="0"/>
          <a:ext cx="0" cy="0"/>
          <a:chOff x="0" y="0"/>
          <a:chExt cx="0" cy="0"/>
        </a:xfrm>
      </p:grpSpPr>
      <p:sp>
        <p:nvSpPr>
          <p:cNvPr id="5" name="Rectangle 4"/>
          <p:cNvSpPr/>
          <p:nvPr/>
        </p:nvSpPr>
        <p:spPr bwMode="auto">
          <a:xfrm>
            <a:off x="0" y="3465512"/>
            <a:ext cx="9144000" cy="3392487"/>
          </a:xfrm>
          <a:prstGeom prst="rect">
            <a:avLst/>
          </a:prstGeom>
          <a:solidFill>
            <a:schemeClr val="tx1">
              <a:lumMod val="65000"/>
              <a:lumOff val="35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MY" sz="1800" b="1" i="0" u="none" strike="noStrike" cap="none" normalizeH="0" baseline="0" smtClean="0">
              <a:ln>
                <a:noFill/>
              </a:ln>
              <a:solidFill>
                <a:schemeClr val="tx1"/>
              </a:solidFill>
              <a:effectLst/>
              <a:latin typeface="Arial" charset="0"/>
              <a:cs typeface="Arial" charset="0"/>
            </a:endParaRPr>
          </a:p>
        </p:txBody>
      </p:sp>
      <p:sp>
        <p:nvSpPr>
          <p:cNvPr id="517122" name="Rectangle 2"/>
          <p:cNvSpPr>
            <a:spLocks noGrp="1" noChangeArrowheads="1"/>
          </p:cNvSpPr>
          <p:nvPr>
            <p:ph type="title"/>
          </p:nvPr>
        </p:nvSpPr>
        <p:spPr>
          <a:xfrm>
            <a:off x="2285985" y="3502026"/>
            <a:ext cx="6858016" cy="803275"/>
          </a:xfrm>
        </p:spPr>
        <p:txBody>
          <a:bodyPr/>
          <a:lstStyle/>
          <a:p>
            <a:pPr algn="r" eaLnBrk="1" hangingPunct="1">
              <a:defRPr/>
            </a:pPr>
            <a:r>
              <a:rPr lang="en-US" b="1" dirty="0" smtClean="0">
                <a:solidFill>
                  <a:schemeClr val="bg1"/>
                </a:solidFill>
              </a:rPr>
              <a:t>Starting Up</a:t>
            </a:r>
          </a:p>
        </p:txBody>
      </p:sp>
      <p:pic>
        <p:nvPicPr>
          <p:cNvPr id="6148" name="Picture 4" descr="http://www.littlefieldconsulting.com.au/littlefieldimages/jigsaw.jpg"/>
          <p:cNvPicPr>
            <a:picLocks noChangeAspect="1" noChangeArrowheads="1"/>
          </p:cNvPicPr>
          <p:nvPr/>
        </p:nvPicPr>
        <p:blipFill>
          <a:blip r:embed="rId3" cstate="print">
            <a:duotone>
              <a:schemeClr val="accent6">
                <a:shade val="45000"/>
                <a:satMod val="135000"/>
              </a:schemeClr>
              <a:prstClr val="white"/>
            </a:duotone>
          </a:blip>
          <a:srcRect/>
          <a:stretch>
            <a:fillRect/>
          </a:stretch>
        </p:blipFill>
        <p:spPr bwMode="auto">
          <a:xfrm>
            <a:off x="5786446" y="1"/>
            <a:ext cx="3357554" cy="3357562"/>
          </a:xfrm>
          <a:prstGeom prst="rect">
            <a:avLst/>
          </a:prstGeom>
          <a:noFill/>
        </p:spPr>
      </p:pic>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Things To Do</a:t>
            </a:r>
            <a:endParaRPr lang="en-MY" dirty="0"/>
          </a:p>
        </p:txBody>
      </p:sp>
      <p:sp>
        <p:nvSpPr>
          <p:cNvPr id="3" name="Content Placeholder 2"/>
          <p:cNvSpPr>
            <a:spLocks noGrp="1"/>
          </p:cNvSpPr>
          <p:nvPr>
            <p:ph idx="1"/>
          </p:nvPr>
        </p:nvSpPr>
        <p:spPr>
          <a:xfrm>
            <a:off x="785786" y="1600200"/>
            <a:ext cx="7901014" cy="4525963"/>
          </a:xfrm>
        </p:spPr>
        <p:txBody>
          <a:bodyPr/>
          <a:lstStyle/>
          <a:p>
            <a:r>
              <a:rPr lang="en-US" dirty="0" smtClean="0"/>
              <a:t>Register Your Company [ROB/ROC]</a:t>
            </a:r>
          </a:p>
          <a:p>
            <a:r>
              <a:rPr lang="en-US" dirty="0" smtClean="0"/>
              <a:t>Venue of business operations</a:t>
            </a:r>
          </a:p>
          <a:p>
            <a:r>
              <a:rPr lang="en-US" dirty="0" smtClean="0"/>
              <a:t>Open a Current Account</a:t>
            </a:r>
          </a:p>
          <a:p>
            <a:r>
              <a:rPr lang="en-US" dirty="0" smtClean="0"/>
              <a:t>Register [depending on your country] </a:t>
            </a:r>
            <a:endParaRPr lang="en-US" dirty="0" smtClean="0"/>
          </a:p>
          <a:p>
            <a:pPr lvl="1"/>
            <a:r>
              <a:rPr lang="en-US" dirty="0" smtClean="0"/>
              <a:t>Internal Revenue Board [IRB]</a:t>
            </a:r>
          </a:p>
          <a:p>
            <a:pPr lvl="1"/>
            <a:r>
              <a:rPr lang="en-US" dirty="0" smtClean="0"/>
              <a:t>Employee Provident Fund [EPF]</a:t>
            </a:r>
          </a:p>
          <a:p>
            <a:pPr lvl="1"/>
            <a:r>
              <a:rPr lang="en-US" dirty="0" smtClean="0"/>
              <a:t>SOCSO</a:t>
            </a:r>
          </a:p>
          <a:p>
            <a:r>
              <a:rPr lang="en-US" dirty="0" smtClean="0"/>
              <a:t>Appoint Accountant / Auditors / Co-Sect</a:t>
            </a:r>
          </a:p>
          <a:p>
            <a:endParaRPr lang="en-US" dirty="0" smtClean="0"/>
          </a:p>
          <a:p>
            <a:pPr lvl="1"/>
            <a:endParaRPr lang="en-US" dirty="0" smtClean="0"/>
          </a:p>
          <a:p>
            <a:endParaRPr lang="en-US" dirty="0" smtClean="0"/>
          </a:p>
          <a:p>
            <a:endParaRPr lang="en-MY" dirty="0"/>
          </a:p>
        </p:txBody>
      </p:sp>
      <p:pic>
        <p:nvPicPr>
          <p:cNvPr id="94210" name="Picture 2" descr="C:\Users\Owner\AppData\Local\Microsoft\Windows\Temporary Internet Files\Content.IE5\YP72N684\MCj02971770000[1].wmf"/>
          <p:cNvPicPr>
            <a:picLocks noChangeAspect="1" noChangeArrowheads="1"/>
          </p:cNvPicPr>
          <p:nvPr/>
        </p:nvPicPr>
        <p:blipFill>
          <a:blip r:embed="rId3" cstate="print">
            <a:duotone>
              <a:schemeClr val="accent6">
                <a:shade val="45000"/>
                <a:satMod val="135000"/>
              </a:schemeClr>
              <a:prstClr val="white"/>
            </a:duotone>
          </a:blip>
          <a:srcRect/>
          <a:stretch>
            <a:fillRect/>
          </a:stretch>
        </p:blipFill>
        <p:spPr bwMode="auto">
          <a:xfrm>
            <a:off x="6858016" y="500042"/>
            <a:ext cx="1817379" cy="1571612"/>
          </a:xfrm>
          <a:prstGeom prst="rect">
            <a:avLst/>
          </a:prstGeom>
          <a:noFill/>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p:cSld>
    <p:spTree>
      <p:nvGrpSpPr>
        <p:cNvPr id="1" name=""/>
        <p:cNvGrpSpPr/>
        <p:nvPr/>
      </p:nvGrpSpPr>
      <p:grpSpPr>
        <a:xfrm>
          <a:off x="0" y="0"/>
          <a:ext cx="0" cy="0"/>
          <a:chOff x="0" y="0"/>
          <a:chExt cx="0" cy="0"/>
        </a:xfrm>
      </p:grpSpPr>
      <p:sp>
        <p:nvSpPr>
          <p:cNvPr id="5" name="Rectangle 4"/>
          <p:cNvSpPr/>
          <p:nvPr/>
        </p:nvSpPr>
        <p:spPr bwMode="auto">
          <a:xfrm>
            <a:off x="0" y="3465512"/>
            <a:ext cx="9144000" cy="3392487"/>
          </a:xfrm>
          <a:prstGeom prst="rect">
            <a:avLst/>
          </a:prstGeom>
          <a:solidFill>
            <a:schemeClr val="tx1">
              <a:lumMod val="65000"/>
              <a:lumOff val="35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MY" sz="1800" b="1" i="0" u="none" strike="noStrike" cap="none" normalizeH="0" baseline="0" smtClean="0">
              <a:ln>
                <a:noFill/>
              </a:ln>
              <a:solidFill>
                <a:schemeClr val="tx1"/>
              </a:solidFill>
              <a:effectLst/>
              <a:latin typeface="Arial" charset="0"/>
              <a:cs typeface="Arial" charset="0"/>
            </a:endParaRPr>
          </a:p>
        </p:txBody>
      </p:sp>
      <p:sp>
        <p:nvSpPr>
          <p:cNvPr id="517122" name="Rectangle 2"/>
          <p:cNvSpPr>
            <a:spLocks noGrp="1" noChangeArrowheads="1"/>
          </p:cNvSpPr>
          <p:nvPr>
            <p:ph type="title"/>
          </p:nvPr>
        </p:nvSpPr>
        <p:spPr>
          <a:xfrm>
            <a:off x="2285985" y="3502026"/>
            <a:ext cx="6858016" cy="803275"/>
          </a:xfrm>
        </p:spPr>
        <p:txBody>
          <a:bodyPr/>
          <a:lstStyle/>
          <a:p>
            <a:pPr algn="r" eaLnBrk="1" hangingPunct="1">
              <a:defRPr/>
            </a:pPr>
            <a:r>
              <a:rPr lang="en-US" b="1" dirty="0" smtClean="0">
                <a:solidFill>
                  <a:schemeClr val="bg1"/>
                </a:solidFill>
              </a:rPr>
              <a:t>The Entrepreneur</a:t>
            </a:r>
          </a:p>
        </p:txBody>
      </p:sp>
      <p:pic>
        <p:nvPicPr>
          <p:cNvPr id="6148" name="Picture 4" descr="http://www.littlefieldconsulting.com.au/littlefieldimages/jigsaw.jpg"/>
          <p:cNvPicPr>
            <a:picLocks noChangeAspect="1" noChangeArrowheads="1"/>
          </p:cNvPicPr>
          <p:nvPr/>
        </p:nvPicPr>
        <p:blipFill>
          <a:blip r:embed="rId3" cstate="print">
            <a:duotone>
              <a:schemeClr val="accent6">
                <a:shade val="45000"/>
                <a:satMod val="135000"/>
              </a:schemeClr>
              <a:prstClr val="white"/>
            </a:duotone>
          </a:blip>
          <a:srcRect/>
          <a:stretch>
            <a:fillRect/>
          </a:stretch>
        </p:blipFill>
        <p:spPr bwMode="auto">
          <a:xfrm>
            <a:off x="5786446" y="1"/>
            <a:ext cx="3357554" cy="3357562"/>
          </a:xfrm>
          <a:prstGeom prst="rect">
            <a:avLst/>
          </a:prstGeom>
          <a:noFill/>
        </p:spPr>
      </p:pic>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Things to Do</a:t>
            </a:r>
            <a:endParaRPr lang="en-MY" dirty="0"/>
          </a:p>
        </p:txBody>
      </p:sp>
      <p:sp>
        <p:nvSpPr>
          <p:cNvPr id="3" name="Content Placeholder 2"/>
          <p:cNvSpPr>
            <a:spLocks noGrp="1"/>
          </p:cNvSpPr>
          <p:nvPr>
            <p:ph idx="1"/>
          </p:nvPr>
        </p:nvSpPr>
        <p:spPr/>
        <p:txBody>
          <a:bodyPr/>
          <a:lstStyle/>
          <a:p>
            <a:r>
              <a:rPr lang="en-US" dirty="0" smtClean="0"/>
              <a:t>Registering Utilities [Phone/Fax/Internet]</a:t>
            </a:r>
          </a:p>
          <a:p>
            <a:r>
              <a:rPr lang="en-US" dirty="0" smtClean="0"/>
              <a:t>Buy Internet Domain</a:t>
            </a:r>
          </a:p>
          <a:p>
            <a:r>
              <a:rPr lang="en-US" dirty="0" smtClean="0"/>
              <a:t>Print Name Cards / stationeries</a:t>
            </a:r>
          </a:p>
          <a:p>
            <a:r>
              <a:rPr lang="en-US" dirty="0" smtClean="0"/>
              <a:t>Write Business Profile</a:t>
            </a:r>
          </a:p>
          <a:p>
            <a:r>
              <a:rPr lang="en-US" dirty="0" smtClean="0"/>
              <a:t>Start Employing </a:t>
            </a:r>
          </a:p>
          <a:p>
            <a:endParaRPr lang="en-US" dirty="0" smtClean="0"/>
          </a:p>
          <a:p>
            <a:endParaRPr lang="en-US" dirty="0" smtClean="0"/>
          </a:p>
          <a:p>
            <a:endParaRPr lang="en-MY" dirty="0"/>
          </a:p>
        </p:txBody>
      </p:sp>
      <p:pic>
        <p:nvPicPr>
          <p:cNvPr id="4" name="Picture 2" descr="C:\Users\Owner\AppData\Local\Microsoft\Windows\Temporary Internet Files\Content.IE5\YP72N684\MCj02971770000[1].wmf"/>
          <p:cNvPicPr>
            <a:picLocks noChangeAspect="1" noChangeArrowheads="1"/>
          </p:cNvPicPr>
          <p:nvPr/>
        </p:nvPicPr>
        <p:blipFill>
          <a:blip r:embed="rId3" cstate="print">
            <a:duotone>
              <a:schemeClr val="accent6">
                <a:shade val="45000"/>
                <a:satMod val="135000"/>
              </a:schemeClr>
              <a:prstClr val="white"/>
            </a:duotone>
          </a:blip>
          <a:srcRect/>
          <a:stretch>
            <a:fillRect/>
          </a:stretch>
        </p:blipFill>
        <p:spPr bwMode="auto">
          <a:xfrm>
            <a:off x="6858016" y="285728"/>
            <a:ext cx="1817379" cy="1571612"/>
          </a:xfrm>
          <a:prstGeom prst="rect">
            <a:avLst/>
          </a:prstGeom>
          <a:noFill/>
        </p:spPr>
      </p:pic>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47106" name="Picture 2" descr="C:\Users\Owner\AppData\Local\Microsoft\Windows\Temporary Internet Files\Content.IE5\YP72N684\MPj04421770000[1].jpg"/>
          <p:cNvPicPr>
            <a:picLocks noChangeAspect="1" noChangeArrowheads="1"/>
          </p:cNvPicPr>
          <p:nvPr/>
        </p:nvPicPr>
        <p:blipFill>
          <a:blip r:embed="rId3" cstate="print">
            <a:clrChange>
              <a:clrFrom>
                <a:srgbClr val="FFFFFF"/>
              </a:clrFrom>
              <a:clrTo>
                <a:srgbClr val="FFFFFF">
                  <a:alpha val="0"/>
                </a:srgbClr>
              </a:clrTo>
            </a:clrChange>
          </a:blip>
          <a:srcRect t="12953" b="12614"/>
          <a:stretch>
            <a:fillRect/>
          </a:stretch>
        </p:blipFill>
        <p:spPr bwMode="auto">
          <a:xfrm>
            <a:off x="0" y="1000108"/>
            <a:ext cx="9144000" cy="5857892"/>
          </a:xfrm>
          <a:prstGeom prst="rect">
            <a:avLst/>
          </a:prstGeom>
          <a:noFill/>
        </p:spPr>
      </p:pic>
      <p:sp>
        <p:nvSpPr>
          <p:cNvPr id="7" name="Rectangle 6"/>
          <p:cNvSpPr/>
          <p:nvPr/>
        </p:nvSpPr>
        <p:spPr>
          <a:xfrm>
            <a:off x="4337808" y="3941699"/>
            <a:ext cx="1237061" cy="1015663"/>
          </a:xfrm>
          <a:prstGeom prst="rect">
            <a:avLst/>
          </a:prstGeom>
        </p:spPr>
        <p:txBody>
          <a:bodyPr wrap="square">
            <a:spAutoFit/>
          </a:bodyPr>
          <a:lstStyle/>
          <a:p>
            <a:pPr lvl="0" algn="ctr"/>
            <a:r>
              <a:rPr lang="en-US" sz="2000" b="1" dirty="0" smtClean="0">
                <a:solidFill>
                  <a:schemeClr val="bg1"/>
                </a:solidFill>
              </a:rPr>
              <a:t>Research, Select &amp; Decide</a:t>
            </a:r>
            <a:endParaRPr lang="en-MY" sz="2000" b="1" dirty="0">
              <a:solidFill>
                <a:schemeClr val="bg1"/>
              </a:solidFill>
            </a:endParaRPr>
          </a:p>
        </p:txBody>
      </p:sp>
      <p:sp>
        <p:nvSpPr>
          <p:cNvPr id="8" name="Rectangle 7"/>
          <p:cNvSpPr/>
          <p:nvPr/>
        </p:nvSpPr>
        <p:spPr>
          <a:xfrm>
            <a:off x="2357422" y="3032883"/>
            <a:ext cx="1143008" cy="707886"/>
          </a:xfrm>
          <a:prstGeom prst="rect">
            <a:avLst/>
          </a:prstGeom>
        </p:spPr>
        <p:txBody>
          <a:bodyPr wrap="square">
            <a:spAutoFit/>
          </a:bodyPr>
          <a:lstStyle/>
          <a:p>
            <a:pPr lvl="0" algn="ctr"/>
            <a:r>
              <a:rPr lang="en-US" sz="2000" b="1" dirty="0" smtClean="0">
                <a:solidFill>
                  <a:schemeClr val="bg1"/>
                </a:solidFill>
              </a:rPr>
              <a:t>Starting</a:t>
            </a:r>
            <a:br>
              <a:rPr lang="en-US" sz="2000" b="1" dirty="0" smtClean="0">
                <a:solidFill>
                  <a:schemeClr val="bg1"/>
                </a:solidFill>
              </a:rPr>
            </a:br>
            <a:r>
              <a:rPr lang="en-US" sz="2000" b="1" dirty="0" smtClean="0">
                <a:solidFill>
                  <a:schemeClr val="bg1"/>
                </a:solidFill>
              </a:rPr>
              <a:t> Up</a:t>
            </a:r>
            <a:endParaRPr lang="en-MY" sz="2000" b="1" dirty="0">
              <a:solidFill>
                <a:schemeClr val="bg1"/>
              </a:solidFill>
            </a:endParaRPr>
          </a:p>
        </p:txBody>
      </p:sp>
      <p:sp>
        <p:nvSpPr>
          <p:cNvPr id="9" name="Rectangle 8"/>
          <p:cNvSpPr/>
          <p:nvPr/>
        </p:nvSpPr>
        <p:spPr>
          <a:xfrm>
            <a:off x="5778372" y="2758935"/>
            <a:ext cx="1278973" cy="707886"/>
          </a:xfrm>
          <a:prstGeom prst="rect">
            <a:avLst/>
          </a:prstGeom>
        </p:spPr>
        <p:txBody>
          <a:bodyPr wrap="square">
            <a:spAutoFit/>
          </a:bodyPr>
          <a:lstStyle/>
          <a:p>
            <a:pPr lvl="0" algn="ctr"/>
            <a:r>
              <a:rPr lang="en-US" sz="2000" b="1" dirty="0" smtClean="0">
                <a:solidFill>
                  <a:schemeClr val="bg1"/>
                </a:solidFill>
              </a:rPr>
              <a:t>Managing Finances</a:t>
            </a:r>
            <a:endParaRPr lang="en-MY" sz="2000" b="1" dirty="0">
              <a:solidFill>
                <a:schemeClr val="bg1"/>
              </a:solidFill>
            </a:endParaRPr>
          </a:p>
        </p:txBody>
      </p:sp>
      <p:sp>
        <p:nvSpPr>
          <p:cNvPr id="11" name="Rectangle 10"/>
          <p:cNvSpPr/>
          <p:nvPr/>
        </p:nvSpPr>
        <p:spPr>
          <a:xfrm>
            <a:off x="4012688" y="1947929"/>
            <a:ext cx="1162498" cy="707886"/>
          </a:xfrm>
          <a:prstGeom prst="rect">
            <a:avLst/>
          </a:prstGeom>
        </p:spPr>
        <p:txBody>
          <a:bodyPr wrap="none">
            <a:spAutoFit/>
          </a:bodyPr>
          <a:lstStyle/>
          <a:p>
            <a:pPr lvl="0"/>
            <a:r>
              <a:rPr lang="en-US" sz="2000" b="1" dirty="0" smtClean="0">
                <a:solidFill>
                  <a:schemeClr val="bg1"/>
                </a:solidFill>
              </a:rPr>
              <a:t>Business </a:t>
            </a:r>
          </a:p>
          <a:p>
            <a:pPr lvl="0" algn="ctr"/>
            <a:r>
              <a:rPr lang="en-US" sz="2000" b="1" dirty="0" smtClean="0">
                <a:solidFill>
                  <a:schemeClr val="bg1"/>
                </a:solidFill>
              </a:rPr>
              <a:t>Plans</a:t>
            </a:r>
            <a:endParaRPr lang="en-MY" sz="2000" b="1" dirty="0">
              <a:solidFill>
                <a:schemeClr val="bg1"/>
              </a:solidFill>
            </a:endParaRPr>
          </a:p>
        </p:txBody>
      </p:sp>
      <p:sp>
        <p:nvSpPr>
          <p:cNvPr id="2" name="Title 1"/>
          <p:cNvSpPr>
            <a:spLocks noGrp="1"/>
          </p:cNvSpPr>
          <p:nvPr>
            <p:ph type="title"/>
          </p:nvPr>
        </p:nvSpPr>
        <p:spPr/>
        <p:txBody>
          <a:bodyPr/>
          <a:lstStyle/>
          <a:p>
            <a:r>
              <a:rPr lang="en-US" dirty="0" smtClean="0"/>
              <a:t>Our Journey Together</a:t>
            </a:r>
            <a:endParaRPr lang="en-MY" dirty="0"/>
          </a:p>
        </p:txBody>
      </p:sp>
      <p:sp>
        <p:nvSpPr>
          <p:cNvPr id="5" name="TextBox 4"/>
          <p:cNvSpPr txBox="1"/>
          <p:nvPr/>
        </p:nvSpPr>
        <p:spPr>
          <a:xfrm>
            <a:off x="3857620" y="2786058"/>
            <a:ext cx="1942790" cy="830997"/>
          </a:xfrm>
          <a:prstGeom prst="rect">
            <a:avLst/>
          </a:prstGeom>
          <a:noFill/>
        </p:spPr>
        <p:txBody>
          <a:bodyPr wrap="square" rtlCol="0">
            <a:spAutoFit/>
            <a:scene3d>
              <a:camera prst="orthographicFront"/>
              <a:lightRig rig="glow" dir="tl">
                <a:rot lat="0" lon="0" rev="5400000"/>
              </a:lightRig>
            </a:scene3d>
            <a:sp3d contourW="12700">
              <a:bevelT w="25400" h="25400"/>
              <a:contourClr>
                <a:schemeClr val="accent6">
                  <a:shade val="73000"/>
                </a:schemeClr>
              </a:contourClr>
            </a:sp3d>
          </a:bodyPr>
          <a:lstStyle/>
          <a:p>
            <a:pPr algn="ctr"/>
            <a:r>
              <a:rPr lang="en-US" sz="2400" b="1" dirty="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rPr>
              <a:t>The</a:t>
            </a:r>
            <a:r>
              <a:rPr lang="en-US" sz="1600" b="1" dirty="0" smtClean="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rPr>
              <a:t> </a:t>
            </a:r>
            <a:r>
              <a:rPr lang="en-US" sz="2400" b="1" dirty="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rPr>
              <a:t>Entrepreneur</a:t>
            </a:r>
            <a:endParaRPr lang="en-MY" sz="2400" b="1" dirty="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1" presetClass="entr" presetSubtype="0" fill="hold" grpId="0" nodeType="with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770" decel="100000"/>
                                        <p:tgtEl>
                                          <p:spTgt spid="9"/>
                                        </p:tgtEl>
                                      </p:cBhvr>
                                    </p:animEffect>
                                    <p:animScale>
                                      <p:cBhvr>
                                        <p:cTn id="8" dur="770" decel="100000"/>
                                        <p:tgtEl>
                                          <p:spTgt spid="9"/>
                                        </p:tgtEl>
                                      </p:cBhvr>
                                      <p:from x="10000" y="10000"/>
                                      <p:to x="200000" y="450000"/>
                                    </p:animScale>
                                    <p:animScale>
                                      <p:cBhvr>
                                        <p:cTn id="9" dur="1230" accel="100000" fill="hold">
                                          <p:stCondLst>
                                            <p:cond delay="770"/>
                                          </p:stCondLst>
                                        </p:cTn>
                                        <p:tgtEl>
                                          <p:spTgt spid="9"/>
                                        </p:tgtEl>
                                      </p:cBhvr>
                                      <p:from x="200000" y="450000"/>
                                      <p:to x="100000" y="100000"/>
                                    </p:animScale>
                                    <p:set>
                                      <p:cBhvr>
                                        <p:cTn id="10" dur="770" fill="hold"/>
                                        <p:tgtEl>
                                          <p:spTgt spid="9"/>
                                        </p:tgtEl>
                                        <p:attrNameLst>
                                          <p:attrName>ppt_x</p:attrName>
                                        </p:attrNameLst>
                                      </p:cBhvr>
                                      <p:to>
                                        <p:strVal val="(0.5)"/>
                                      </p:to>
                                    </p:set>
                                    <p:anim from="(0.5)" to="(#ppt_x)" calcmode="lin" valueType="num">
                                      <p:cBhvr>
                                        <p:cTn id="11" dur="1230" accel="100000" fill="hold">
                                          <p:stCondLst>
                                            <p:cond delay="770"/>
                                          </p:stCondLst>
                                        </p:cTn>
                                        <p:tgtEl>
                                          <p:spTgt spid="9"/>
                                        </p:tgtEl>
                                        <p:attrNameLst>
                                          <p:attrName>ppt_x</p:attrName>
                                        </p:attrNameLst>
                                      </p:cBhvr>
                                    </p:anim>
                                    <p:set>
                                      <p:cBhvr>
                                        <p:cTn id="12" dur="770" fill="hold"/>
                                        <p:tgtEl>
                                          <p:spTgt spid="9"/>
                                        </p:tgtEl>
                                        <p:attrNameLst>
                                          <p:attrName>ppt_y</p:attrName>
                                        </p:attrNameLst>
                                      </p:cBhvr>
                                      <p:to>
                                        <p:strVal val="(#ppt_y+0.4)"/>
                                      </p:to>
                                    </p:set>
                                    <p:anim from="(#ppt_y+0.4)" to="(#ppt_y)" calcmode="lin" valueType="num">
                                      <p:cBhvr>
                                        <p:cTn id="13" dur="1230" accel="100000" fill="hold">
                                          <p:stCondLst>
                                            <p:cond delay="770"/>
                                          </p:stCondLst>
                                        </p:cTn>
                                        <p:tgtEl>
                                          <p:spTgt spid="9"/>
                                        </p:tgtEl>
                                        <p:attrNameLst>
                                          <p:attrName>ppt_y</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4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p:cSld>
    <p:spTree>
      <p:nvGrpSpPr>
        <p:cNvPr id="1" name=""/>
        <p:cNvGrpSpPr/>
        <p:nvPr/>
      </p:nvGrpSpPr>
      <p:grpSpPr>
        <a:xfrm>
          <a:off x="0" y="0"/>
          <a:ext cx="0" cy="0"/>
          <a:chOff x="0" y="0"/>
          <a:chExt cx="0" cy="0"/>
        </a:xfrm>
      </p:grpSpPr>
      <p:sp>
        <p:nvSpPr>
          <p:cNvPr id="5" name="Rectangle 4"/>
          <p:cNvSpPr/>
          <p:nvPr/>
        </p:nvSpPr>
        <p:spPr bwMode="auto">
          <a:xfrm>
            <a:off x="0" y="3465512"/>
            <a:ext cx="9144000" cy="3392487"/>
          </a:xfrm>
          <a:prstGeom prst="rect">
            <a:avLst/>
          </a:prstGeom>
          <a:solidFill>
            <a:schemeClr val="tx1">
              <a:lumMod val="65000"/>
              <a:lumOff val="35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MY" sz="1800" b="1" i="0" u="none" strike="noStrike" cap="none" normalizeH="0" baseline="0" smtClean="0">
              <a:ln>
                <a:noFill/>
              </a:ln>
              <a:solidFill>
                <a:schemeClr val="tx1"/>
              </a:solidFill>
              <a:effectLst/>
              <a:latin typeface="Arial" charset="0"/>
              <a:cs typeface="Arial" charset="0"/>
            </a:endParaRPr>
          </a:p>
        </p:txBody>
      </p:sp>
      <p:sp>
        <p:nvSpPr>
          <p:cNvPr id="517122" name="Rectangle 2"/>
          <p:cNvSpPr>
            <a:spLocks noGrp="1" noChangeArrowheads="1"/>
          </p:cNvSpPr>
          <p:nvPr>
            <p:ph type="title"/>
          </p:nvPr>
        </p:nvSpPr>
        <p:spPr>
          <a:xfrm>
            <a:off x="2285985" y="3502026"/>
            <a:ext cx="6858016" cy="803275"/>
          </a:xfrm>
        </p:spPr>
        <p:txBody>
          <a:bodyPr/>
          <a:lstStyle/>
          <a:p>
            <a:pPr algn="r" eaLnBrk="1" hangingPunct="1">
              <a:defRPr/>
            </a:pPr>
            <a:r>
              <a:rPr lang="en-US" b="1" dirty="0" smtClean="0">
                <a:solidFill>
                  <a:schemeClr val="bg1"/>
                </a:solidFill>
              </a:rPr>
              <a:t>Managing Finances</a:t>
            </a:r>
          </a:p>
        </p:txBody>
      </p:sp>
      <p:pic>
        <p:nvPicPr>
          <p:cNvPr id="6148" name="Picture 4" descr="http://www.littlefieldconsulting.com.au/littlefieldimages/jigsaw.jpg"/>
          <p:cNvPicPr>
            <a:picLocks noChangeAspect="1" noChangeArrowheads="1"/>
          </p:cNvPicPr>
          <p:nvPr/>
        </p:nvPicPr>
        <p:blipFill>
          <a:blip r:embed="rId3" cstate="print">
            <a:duotone>
              <a:schemeClr val="accent6">
                <a:shade val="45000"/>
                <a:satMod val="135000"/>
              </a:schemeClr>
              <a:prstClr val="white"/>
            </a:duotone>
          </a:blip>
          <a:srcRect/>
          <a:stretch>
            <a:fillRect/>
          </a:stretch>
        </p:blipFill>
        <p:spPr bwMode="auto">
          <a:xfrm>
            <a:off x="5786446" y="1"/>
            <a:ext cx="3357554" cy="3357562"/>
          </a:xfrm>
          <a:prstGeom prst="rect">
            <a:avLst/>
          </a:prstGeom>
          <a:noFill/>
        </p:spPr>
      </p:pic>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Using the Templates</a:t>
            </a:r>
            <a:endParaRPr lang="en-MY" dirty="0"/>
          </a:p>
        </p:txBody>
      </p:sp>
      <p:pic>
        <p:nvPicPr>
          <p:cNvPr id="75779" name="Picture 3" descr="C:\Users\Owner\AppData\Local\Microsoft\Windows\Temporary Internet Files\Content.IE5\YP72N684\MPj04331830000[1].jpg"/>
          <p:cNvPicPr>
            <a:picLocks noChangeAspect="1" noChangeArrowheads="1"/>
          </p:cNvPicPr>
          <p:nvPr/>
        </p:nvPicPr>
        <p:blipFill>
          <a:blip r:embed="rId3" cstate="print">
            <a:duotone>
              <a:schemeClr val="accent6">
                <a:shade val="45000"/>
                <a:satMod val="135000"/>
              </a:schemeClr>
              <a:prstClr val="white"/>
            </a:duotone>
          </a:blip>
          <a:srcRect/>
          <a:stretch>
            <a:fillRect/>
          </a:stretch>
        </p:blipFill>
        <p:spPr bwMode="auto">
          <a:xfrm>
            <a:off x="1928794" y="1142984"/>
            <a:ext cx="5723546" cy="5401938"/>
          </a:xfrm>
          <a:prstGeom prst="rect">
            <a:avLst/>
          </a:prstGeom>
          <a:noFill/>
          <a:effectLst>
            <a:softEdge rad="317500"/>
          </a:effectLst>
        </p:spPr>
      </p:pic>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$tart Up Budget</a:t>
            </a:r>
            <a:endParaRPr lang="en-MY" dirty="0"/>
          </a:p>
        </p:txBody>
      </p:sp>
      <p:sp>
        <p:nvSpPr>
          <p:cNvPr id="3" name="Content Placeholder 2"/>
          <p:cNvSpPr>
            <a:spLocks noGrp="1"/>
          </p:cNvSpPr>
          <p:nvPr>
            <p:ph idx="1"/>
          </p:nvPr>
        </p:nvSpPr>
        <p:spPr>
          <a:xfrm>
            <a:off x="4429124" y="1600200"/>
            <a:ext cx="4257676" cy="4525963"/>
          </a:xfrm>
        </p:spPr>
        <p:txBody>
          <a:bodyPr/>
          <a:lstStyle/>
          <a:p>
            <a:r>
              <a:rPr lang="en-US" dirty="0" smtClean="0"/>
              <a:t>Facilities</a:t>
            </a:r>
          </a:p>
          <a:p>
            <a:r>
              <a:rPr lang="en-US" dirty="0" smtClean="0"/>
              <a:t>Office Equipment</a:t>
            </a:r>
          </a:p>
          <a:p>
            <a:r>
              <a:rPr lang="en-US" dirty="0" smtClean="0"/>
              <a:t>Materials and Supplies</a:t>
            </a:r>
          </a:p>
          <a:p>
            <a:r>
              <a:rPr lang="en-US" dirty="0" smtClean="0"/>
              <a:t>Other Costs</a:t>
            </a:r>
            <a:endParaRPr lang="en-MY" dirty="0"/>
          </a:p>
        </p:txBody>
      </p:sp>
      <p:sp>
        <p:nvSpPr>
          <p:cNvPr id="4" name="TextBox 3"/>
          <p:cNvSpPr txBox="1"/>
          <p:nvPr/>
        </p:nvSpPr>
        <p:spPr>
          <a:xfrm>
            <a:off x="0" y="6088559"/>
            <a:ext cx="7901330" cy="769441"/>
          </a:xfrm>
          <a:prstGeom prst="rect">
            <a:avLst/>
          </a:prstGeom>
          <a:noFill/>
        </p:spPr>
        <p:txBody>
          <a:bodyPr wrap="none" rtlCol="0">
            <a:spAutoFit/>
          </a:bodyPr>
          <a:lstStyle/>
          <a:p>
            <a:r>
              <a:rPr lang="en-US" sz="4400" b="1" cap="small" dirty="0" smtClean="0">
                <a:solidFill>
                  <a:srgbClr val="FF0000"/>
                </a:solidFill>
                <a:latin typeface="+mj-lt"/>
                <a:ea typeface="+mj-ea"/>
                <a:cs typeface="+mj-cs"/>
              </a:rPr>
              <a:t>What do You need to get Started?</a:t>
            </a:r>
            <a:endParaRPr lang="en-MY" sz="4400" b="1" cap="small" dirty="0">
              <a:solidFill>
                <a:srgbClr val="FF0000"/>
              </a:solidFill>
              <a:latin typeface="+mj-lt"/>
              <a:ea typeface="+mj-ea"/>
              <a:cs typeface="+mj-cs"/>
            </a:endParaRPr>
          </a:p>
        </p:txBody>
      </p:sp>
      <p:pic>
        <p:nvPicPr>
          <p:cNvPr id="68613" name="Picture 5" descr="http://saibottechnologies.com/wp-content/uploads/2009/12/startup-internet-business-c.jpg"/>
          <p:cNvPicPr>
            <a:picLocks noChangeAspect="1" noChangeArrowheads="1"/>
          </p:cNvPicPr>
          <p:nvPr/>
        </p:nvPicPr>
        <p:blipFill>
          <a:blip r:embed="rId3" cstate="print">
            <a:duotone>
              <a:schemeClr val="accent6">
                <a:shade val="45000"/>
                <a:satMod val="135000"/>
              </a:schemeClr>
              <a:prstClr val="white"/>
            </a:duotone>
          </a:blip>
          <a:srcRect/>
          <a:stretch>
            <a:fillRect/>
          </a:stretch>
        </p:blipFill>
        <p:spPr bwMode="auto">
          <a:xfrm>
            <a:off x="500034" y="1428736"/>
            <a:ext cx="3824266" cy="4218281"/>
          </a:xfrm>
          <a:prstGeom prst="rect">
            <a:avLst/>
          </a:prstGeom>
          <a:noFill/>
          <a:effectLst>
            <a:softEdge rad="317500"/>
          </a:effectLst>
        </p:spPr>
      </p:pic>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Performa P&amp;L</a:t>
            </a:r>
            <a:endParaRPr lang="en-MY" dirty="0"/>
          </a:p>
        </p:txBody>
      </p:sp>
      <p:sp>
        <p:nvSpPr>
          <p:cNvPr id="4" name="Text Placeholder 3"/>
          <p:cNvSpPr>
            <a:spLocks noGrp="1"/>
          </p:cNvSpPr>
          <p:nvPr>
            <p:ph type="body" idx="1"/>
          </p:nvPr>
        </p:nvSpPr>
        <p:spPr>
          <a:xfrm>
            <a:off x="742952" y="1860544"/>
            <a:ext cx="2900354" cy="573192"/>
          </a:xfrm>
        </p:spPr>
        <p:txBody>
          <a:bodyPr/>
          <a:lstStyle/>
          <a:p>
            <a:r>
              <a:rPr lang="en-US" sz="3600" dirty="0" smtClean="0">
                <a:solidFill>
                  <a:schemeClr val="accent6"/>
                </a:solidFill>
              </a:rPr>
              <a:t>Revenue</a:t>
            </a:r>
            <a:endParaRPr lang="en-MY" sz="3600" dirty="0">
              <a:solidFill>
                <a:schemeClr val="accent6"/>
              </a:solidFill>
            </a:endParaRPr>
          </a:p>
        </p:txBody>
      </p:sp>
      <p:sp>
        <p:nvSpPr>
          <p:cNvPr id="5" name="Content Placeholder 4"/>
          <p:cNvSpPr>
            <a:spLocks noGrp="1"/>
          </p:cNvSpPr>
          <p:nvPr>
            <p:ph sz="half" idx="2"/>
          </p:nvPr>
        </p:nvSpPr>
        <p:spPr>
          <a:xfrm>
            <a:off x="742952" y="2500306"/>
            <a:ext cx="2900354" cy="3540141"/>
          </a:xfrm>
        </p:spPr>
        <p:txBody>
          <a:bodyPr/>
          <a:lstStyle/>
          <a:p>
            <a:r>
              <a:rPr lang="en-US" dirty="0" smtClean="0"/>
              <a:t>Product Lines</a:t>
            </a:r>
          </a:p>
          <a:p>
            <a:endParaRPr lang="en-US" dirty="0"/>
          </a:p>
          <a:p>
            <a:r>
              <a:rPr lang="en-US" dirty="0" smtClean="0"/>
              <a:t>Best case</a:t>
            </a:r>
          </a:p>
          <a:p>
            <a:r>
              <a:rPr lang="en-US" dirty="0" smtClean="0"/>
              <a:t>Worst case</a:t>
            </a:r>
          </a:p>
          <a:p>
            <a:r>
              <a:rPr lang="en-US" dirty="0" smtClean="0"/>
              <a:t>Likely case</a:t>
            </a:r>
          </a:p>
          <a:p>
            <a:endParaRPr lang="en-MY" dirty="0"/>
          </a:p>
        </p:txBody>
      </p:sp>
      <p:sp>
        <p:nvSpPr>
          <p:cNvPr id="6" name="Text Placeholder 5"/>
          <p:cNvSpPr>
            <a:spLocks noGrp="1"/>
          </p:cNvSpPr>
          <p:nvPr>
            <p:ph type="body" sz="quarter" idx="3"/>
          </p:nvPr>
        </p:nvSpPr>
        <p:spPr>
          <a:xfrm>
            <a:off x="6072198" y="1860544"/>
            <a:ext cx="2614602" cy="573192"/>
          </a:xfrm>
        </p:spPr>
        <p:txBody>
          <a:bodyPr/>
          <a:lstStyle/>
          <a:p>
            <a:r>
              <a:rPr lang="en-US" sz="3600" dirty="0" smtClean="0">
                <a:solidFill>
                  <a:schemeClr val="accent6"/>
                </a:solidFill>
              </a:rPr>
              <a:t>Expenses</a:t>
            </a:r>
            <a:endParaRPr lang="en-MY" sz="3600" dirty="0">
              <a:solidFill>
                <a:schemeClr val="accent6"/>
              </a:solidFill>
            </a:endParaRPr>
          </a:p>
        </p:txBody>
      </p:sp>
      <p:sp>
        <p:nvSpPr>
          <p:cNvPr id="7" name="Content Placeholder 6"/>
          <p:cNvSpPr>
            <a:spLocks noGrp="1"/>
          </p:cNvSpPr>
          <p:nvPr>
            <p:ph sz="quarter" idx="4"/>
          </p:nvPr>
        </p:nvSpPr>
        <p:spPr>
          <a:xfrm>
            <a:off x="6072198" y="2500306"/>
            <a:ext cx="2614602" cy="3540141"/>
          </a:xfrm>
        </p:spPr>
        <p:txBody>
          <a:bodyPr/>
          <a:lstStyle/>
          <a:p>
            <a:r>
              <a:rPr lang="en-US" dirty="0" smtClean="0"/>
              <a:t>Monthly Fixed</a:t>
            </a:r>
          </a:p>
          <a:p>
            <a:r>
              <a:rPr lang="en-US" dirty="0" smtClean="0"/>
              <a:t>Variable</a:t>
            </a:r>
            <a:endParaRPr lang="en-MY" dirty="0"/>
          </a:p>
        </p:txBody>
      </p:sp>
      <p:pic>
        <p:nvPicPr>
          <p:cNvPr id="80898" name="Picture 2" descr="http://thumbs.dreamstime.com/thumb_352/1231418884U4QRDf.jpg"/>
          <p:cNvPicPr>
            <a:picLocks noChangeAspect="1" noChangeArrowheads="1"/>
          </p:cNvPicPr>
          <p:nvPr/>
        </p:nvPicPr>
        <p:blipFill>
          <a:blip r:embed="rId3" cstate="print">
            <a:duotone>
              <a:schemeClr val="accent6">
                <a:shade val="45000"/>
                <a:satMod val="135000"/>
              </a:schemeClr>
              <a:prstClr val="white"/>
            </a:duotone>
          </a:blip>
          <a:srcRect/>
          <a:stretch>
            <a:fillRect/>
          </a:stretch>
        </p:blipFill>
        <p:spPr bwMode="auto">
          <a:xfrm>
            <a:off x="2786050" y="2285992"/>
            <a:ext cx="3321718" cy="3067054"/>
          </a:xfrm>
          <a:prstGeom prst="rect">
            <a:avLst/>
          </a:prstGeom>
          <a:noFill/>
          <a:effectLst>
            <a:softEdge rad="317500"/>
          </a:effectLst>
        </p:spPr>
      </p:pic>
      <p:sp>
        <p:nvSpPr>
          <p:cNvPr id="9" name="TextBox 8"/>
          <p:cNvSpPr txBox="1"/>
          <p:nvPr/>
        </p:nvSpPr>
        <p:spPr>
          <a:xfrm>
            <a:off x="0" y="6088559"/>
            <a:ext cx="4064318" cy="769441"/>
          </a:xfrm>
          <a:prstGeom prst="rect">
            <a:avLst/>
          </a:prstGeom>
          <a:noFill/>
        </p:spPr>
        <p:txBody>
          <a:bodyPr wrap="none" rtlCol="0">
            <a:spAutoFit/>
          </a:bodyPr>
          <a:lstStyle/>
          <a:p>
            <a:r>
              <a:rPr lang="en-US" sz="4400" b="1" cap="small" dirty="0" smtClean="0">
                <a:solidFill>
                  <a:srgbClr val="FF0000"/>
                </a:solidFill>
                <a:latin typeface="+mj-lt"/>
                <a:ea typeface="+mj-ea"/>
                <a:cs typeface="+mj-cs"/>
              </a:rPr>
              <a:t>Business Viability</a:t>
            </a:r>
            <a:endParaRPr lang="en-MY" sz="4400" b="1" cap="small" dirty="0">
              <a:solidFill>
                <a:srgbClr val="FF0000"/>
              </a:solidFill>
              <a:latin typeface="+mj-lt"/>
              <a:ea typeface="+mj-ea"/>
              <a:cs typeface="+mj-cs"/>
            </a:endParaRPr>
          </a:p>
        </p:txBody>
      </p:sp>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84995" name="Picture 3" descr="C:\Users\Owner\AppData\Local\Microsoft\Windows\Temporary Internet Files\Content.IE5\YRIF89H9\MPj04435940000[1].jpg"/>
          <p:cNvPicPr>
            <a:picLocks noChangeAspect="1" noChangeArrowheads="1"/>
          </p:cNvPicPr>
          <p:nvPr/>
        </p:nvPicPr>
        <p:blipFill>
          <a:blip r:embed="rId3" cstate="print">
            <a:lum bright="70000" contrast="-70000"/>
          </a:blip>
          <a:srcRect/>
          <a:stretch>
            <a:fillRect/>
          </a:stretch>
        </p:blipFill>
        <p:spPr bwMode="auto">
          <a:xfrm>
            <a:off x="0" y="386385"/>
            <a:ext cx="9144000" cy="6085230"/>
          </a:xfrm>
          <a:prstGeom prst="rect">
            <a:avLst/>
          </a:prstGeom>
          <a:noFill/>
          <a:effectLst>
            <a:softEdge rad="317500"/>
          </a:effectLst>
        </p:spPr>
      </p:pic>
      <p:pic>
        <p:nvPicPr>
          <p:cNvPr id="84994" name="Picture 2" descr="http://antonmannering.com/wp-content/uploads/2009/04/cash-flow-king.jpg"/>
          <p:cNvPicPr>
            <a:picLocks noChangeAspect="1" noChangeArrowheads="1"/>
          </p:cNvPicPr>
          <p:nvPr/>
        </p:nvPicPr>
        <p:blipFill>
          <a:blip r:embed="rId4" cstate="print">
            <a:clrChange>
              <a:clrFrom>
                <a:srgbClr val="FFFFFF"/>
              </a:clrFrom>
              <a:clrTo>
                <a:srgbClr val="FFFFFF">
                  <a:alpha val="0"/>
                </a:srgbClr>
              </a:clrTo>
            </a:clrChange>
            <a:duotone>
              <a:schemeClr val="accent1">
                <a:shade val="45000"/>
                <a:satMod val="135000"/>
              </a:schemeClr>
              <a:prstClr val="white"/>
            </a:duotone>
          </a:blip>
          <a:srcRect b="4458"/>
          <a:stretch>
            <a:fillRect/>
          </a:stretch>
        </p:blipFill>
        <p:spPr bwMode="auto">
          <a:xfrm>
            <a:off x="1714480" y="1714488"/>
            <a:ext cx="5715040" cy="3511364"/>
          </a:xfrm>
          <a:prstGeom prst="rect">
            <a:avLst/>
          </a:prstGeom>
          <a:noFill/>
        </p:spPr>
      </p:pic>
      <p:sp>
        <p:nvSpPr>
          <p:cNvPr id="8" name="TextBox 7"/>
          <p:cNvSpPr txBox="1"/>
          <p:nvPr/>
        </p:nvSpPr>
        <p:spPr>
          <a:xfrm>
            <a:off x="0" y="6088559"/>
            <a:ext cx="6054543" cy="769441"/>
          </a:xfrm>
          <a:prstGeom prst="rect">
            <a:avLst/>
          </a:prstGeom>
          <a:noFill/>
        </p:spPr>
        <p:txBody>
          <a:bodyPr wrap="none" rtlCol="0">
            <a:spAutoFit/>
          </a:bodyPr>
          <a:lstStyle/>
          <a:p>
            <a:r>
              <a:rPr lang="en-US" sz="4400" b="1" cap="small" dirty="0" smtClean="0">
                <a:solidFill>
                  <a:srgbClr val="FF0000"/>
                </a:solidFill>
                <a:latin typeface="+mj-lt"/>
                <a:ea typeface="+mj-ea"/>
                <a:cs typeface="+mj-cs"/>
              </a:rPr>
              <a:t>Working Capital Required</a:t>
            </a:r>
            <a:endParaRPr lang="en-MY" sz="4400" b="1" cap="small" dirty="0">
              <a:solidFill>
                <a:srgbClr val="FF0000"/>
              </a:solidFill>
              <a:latin typeface="+mj-lt"/>
              <a:ea typeface="+mj-ea"/>
              <a:cs typeface="+mj-cs"/>
            </a:endParaRPr>
          </a:p>
        </p:txBody>
      </p:sp>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smtClean="0"/>
              <a:t>Your Breakeven </a:t>
            </a:r>
            <a:r>
              <a:rPr lang="en-US" dirty="0" smtClean="0"/>
              <a:t>Point</a:t>
            </a:r>
            <a:endParaRPr lang="en-MY" dirty="0"/>
          </a:p>
        </p:txBody>
      </p:sp>
      <p:pic>
        <p:nvPicPr>
          <p:cNvPr id="82946" name="Picture 2" descr="http://knol.google.com/k/-/-/14j3i4hyjvi88/b0icyw/breakeven.jpeg"/>
          <p:cNvPicPr>
            <a:picLocks noChangeAspect="1" noChangeArrowheads="1"/>
          </p:cNvPicPr>
          <p:nvPr/>
        </p:nvPicPr>
        <p:blipFill>
          <a:blip r:embed="rId3" cstate="print">
            <a:duotone>
              <a:schemeClr val="accent6">
                <a:shade val="45000"/>
                <a:satMod val="135000"/>
              </a:schemeClr>
              <a:prstClr val="white"/>
            </a:duotone>
          </a:blip>
          <a:srcRect/>
          <a:stretch>
            <a:fillRect/>
          </a:stretch>
        </p:blipFill>
        <p:spPr bwMode="auto">
          <a:xfrm>
            <a:off x="3581400" y="1600200"/>
            <a:ext cx="4738654" cy="3099678"/>
          </a:xfrm>
          <a:prstGeom prst="rect">
            <a:avLst/>
          </a:prstGeom>
          <a:noFill/>
          <a:effectLst>
            <a:softEdge rad="127000"/>
          </a:effectLst>
        </p:spPr>
      </p:pic>
      <p:sp>
        <p:nvSpPr>
          <p:cNvPr id="10" name="TextBox 9"/>
          <p:cNvSpPr txBox="1"/>
          <p:nvPr/>
        </p:nvSpPr>
        <p:spPr>
          <a:xfrm>
            <a:off x="0" y="6150114"/>
            <a:ext cx="8693856" cy="707886"/>
          </a:xfrm>
          <a:prstGeom prst="rect">
            <a:avLst/>
          </a:prstGeom>
          <a:noFill/>
        </p:spPr>
        <p:txBody>
          <a:bodyPr wrap="none" rtlCol="0">
            <a:spAutoFit/>
          </a:bodyPr>
          <a:lstStyle/>
          <a:p>
            <a:r>
              <a:rPr lang="en-US" sz="4000" b="1" cap="small" dirty="0" smtClean="0">
                <a:solidFill>
                  <a:srgbClr val="FF0000"/>
                </a:solidFill>
                <a:latin typeface="+mj-lt"/>
                <a:ea typeface="+mj-ea"/>
                <a:cs typeface="+mj-cs"/>
              </a:rPr>
              <a:t>Benchmark For Cost Savings &amp; Expansion </a:t>
            </a:r>
            <a:endParaRPr lang="en-MY" sz="4000" b="1" cap="small" dirty="0">
              <a:solidFill>
                <a:srgbClr val="FF0000"/>
              </a:solidFill>
              <a:latin typeface="+mj-lt"/>
              <a:ea typeface="+mj-ea"/>
              <a:cs typeface="+mj-cs"/>
            </a:endParaRPr>
          </a:p>
        </p:txBody>
      </p:sp>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rot="16200000">
            <a:off x="-571500" y="2705100"/>
            <a:ext cx="3962400" cy="533400"/>
          </a:xfrm>
        </p:spPr>
        <p:txBody>
          <a:bodyPr/>
          <a:lstStyle/>
          <a:p>
            <a:r>
              <a:rPr lang="en-US" sz="2600" dirty="0" smtClean="0"/>
              <a:t>What Have You Learnt?</a:t>
            </a:r>
            <a:endParaRPr lang="en-MY" sz="2600" dirty="0"/>
          </a:p>
        </p:txBody>
      </p:sp>
      <p:sp>
        <p:nvSpPr>
          <p:cNvPr id="3" name="Content Placeholder 2"/>
          <p:cNvSpPr>
            <a:spLocks noGrp="1"/>
          </p:cNvSpPr>
          <p:nvPr>
            <p:ph idx="1"/>
          </p:nvPr>
        </p:nvSpPr>
        <p:spPr>
          <a:xfrm>
            <a:off x="1643042" y="1357298"/>
            <a:ext cx="6257940" cy="4525963"/>
          </a:xfrm>
        </p:spPr>
        <p:txBody>
          <a:bodyPr/>
          <a:lstStyle/>
          <a:p>
            <a:pPr marL="0" indent="0">
              <a:buNone/>
            </a:pPr>
            <a:r>
              <a:rPr lang="en-US" dirty="0" smtClean="0"/>
              <a:t>What are </a:t>
            </a:r>
            <a:r>
              <a:rPr lang="en-US" b="1" dirty="0" smtClean="0">
                <a:solidFill>
                  <a:schemeClr val="accent6">
                    <a:lumMod val="75000"/>
                  </a:schemeClr>
                </a:solidFill>
              </a:rPr>
              <a:t>3 key distinctions </a:t>
            </a:r>
            <a:r>
              <a:rPr lang="en-US" dirty="0" smtClean="0"/>
              <a:t>you have learnt?</a:t>
            </a:r>
          </a:p>
          <a:p>
            <a:pPr marL="0" indent="0">
              <a:buNone/>
            </a:pPr>
            <a:r>
              <a:rPr lang="en-US" dirty="0" smtClean="0"/>
              <a:t>How does that </a:t>
            </a:r>
            <a:r>
              <a:rPr lang="en-US" b="1" dirty="0">
                <a:solidFill>
                  <a:schemeClr val="accent6">
                    <a:lumMod val="75000"/>
                  </a:schemeClr>
                </a:solidFill>
              </a:rPr>
              <a:t>empowers you </a:t>
            </a:r>
            <a:r>
              <a:rPr lang="en-US" dirty="0" smtClean="0"/>
              <a:t>to start your business?</a:t>
            </a:r>
          </a:p>
          <a:p>
            <a:pPr marL="0" indent="0">
              <a:buNone/>
            </a:pPr>
            <a:r>
              <a:rPr lang="en-US" dirty="0" smtClean="0"/>
              <a:t>What </a:t>
            </a:r>
            <a:r>
              <a:rPr lang="en-US" b="1" dirty="0">
                <a:solidFill>
                  <a:schemeClr val="accent6">
                    <a:lumMod val="75000"/>
                  </a:schemeClr>
                </a:solidFill>
              </a:rPr>
              <a:t>steps/actions</a:t>
            </a:r>
            <a:r>
              <a:rPr lang="en-US" dirty="0" smtClean="0"/>
              <a:t> would you take to ensure success?</a:t>
            </a:r>
            <a:endParaRPr lang="en-MY" dirty="0"/>
          </a:p>
        </p:txBody>
      </p:sp>
      <p:pic>
        <p:nvPicPr>
          <p:cNvPr id="87042" name="Picture 2" descr="http://www.blue-inc-solutions.co.uk/software/images/jigsaw.jpg"/>
          <p:cNvPicPr>
            <a:picLocks noChangeAspect="1" noChangeArrowheads="1"/>
          </p:cNvPicPr>
          <p:nvPr/>
        </p:nvPicPr>
        <p:blipFill>
          <a:blip r:embed="rId3" cstate="print"/>
          <a:srcRect/>
          <a:stretch>
            <a:fillRect/>
          </a:stretch>
        </p:blipFill>
        <p:spPr bwMode="auto">
          <a:xfrm>
            <a:off x="6072199" y="3775924"/>
            <a:ext cx="3071802" cy="3082076"/>
          </a:xfrm>
          <a:prstGeom prst="rect">
            <a:avLst/>
          </a:prstGeom>
          <a:noFill/>
          <a:effectLst>
            <a:softEdge rad="317500"/>
          </a:effectLst>
        </p:spPr>
      </p:pic>
      <p:sp>
        <p:nvSpPr>
          <p:cNvPr id="5" name="TextBox 4"/>
          <p:cNvSpPr txBox="1"/>
          <p:nvPr/>
        </p:nvSpPr>
        <p:spPr>
          <a:xfrm>
            <a:off x="0" y="6088559"/>
            <a:ext cx="2566344" cy="769441"/>
          </a:xfrm>
          <a:prstGeom prst="rect">
            <a:avLst/>
          </a:prstGeom>
          <a:noFill/>
        </p:spPr>
        <p:txBody>
          <a:bodyPr wrap="none" rtlCol="0">
            <a:spAutoFit/>
          </a:bodyPr>
          <a:lstStyle/>
          <a:p>
            <a:r>
              <a:rPr lang="en-US" sz="4400" b="1" cap="small" dirty="0" smtClean="0">
                <a:solidFill>
                  <a:srgbClr val="FF0000"/>
                </a:solidFill>
                <a:latin typeface="+mj-lt"/>
                <a:ea typeface="+mj-ea"/>
                <a:cs typeface="+mj-cs"/>
              </a:rPr>
              <a:t>Thank You</a:t>
            </a:r>
            <a:endParaRPr lang="en-MY" sz="4400" b="1" cap="small" dirty="0">
              <a:solidFill>
                <a:srgbClr val="FF0000"/>
              </a:solidFill>
              <a:latin typeface="+mj-lt"/>
              <a:ea typeface="+mj-ea"/>
              <a:cs typeface="+mj-cs"/>
            </a:endParaRPr>
          </a:p>
        </p:txBody>
      </p:sp>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5" name="Picture 4" descr="people.png"/>
          <p:cNvPicPr>
            <a:picLocks noChangeAspect="1"/>
          </p:cNvPicPr>
          <p:nvPr/>
        </p:nvPicPr>
        <p:blipFill>
          <a:blip r:embed="rId3"/>
          <a:stretch>
            <a:fillRect/>
          </a:stretch>
        </p:blipFill>
        <p:spPr>
          <a:xfrm>
            <a:off x="0" y="-1"/>
            <a:ext cx="7162800" cy="6116265"/>
          </a:xfrm>
          <a:prstGeom prst="rect">
            <a:avLst/>
          </a:prstGeom>
          <a:solidFill>
            <a:srgbClr val="FFFFFF"/>
          </a:solidFill>
        </p:spPr>
      </p:pic>
      <p:pic>
        <p:nvPicPr>
          <p:cNvPr id="6" name="Picture 5" descr="MWS_SquareLogo_A5_FC.png"/>
          <p:cNvPicPr>
            <a:picLocks noChangeAspect="1"/>
          </p:cNvPicPr>
          <p:nvPr/>
        </p:nvPicPr>
        <p:blipFill>
          <a:blip r:embed="rId4"/>
          <a:stretch>
            <a:fillRect/>
          </a:stretch>
        </p:blipFill>
        <p:spPr>
          <a:xfrm>
            <a:off x="7162800" y="153955"/>
            <a:ext cx="1828800" cy="760445"/>
          </a:xfrm>
          <a:prstGeom prst="rect">
            <a:avLst/>
          </a:prstGeom>
        </p:spPr>
      </p:pic>
      <p:sp>
        <p:nvSpPr>
          <p:cNvPr id="7" name="Rectangle 6"/>
          <p:cNvSpPr/>
          <p:nvPr/>
        </p:nvSpPr>
        <p:spPr>
          <a:xfrm>
            <a:off x="0" y="6095035"/>
            <a:ext cx="9144000" cy="762965"/>
          </a:xfrm>
          <a:prstGeom prst="rect">
            <a:avLst/>
          </a:prstGeom>
          <a:solidFill>
            <a:schemeClr val="tx1">
              <a:lumMod val="50000"/>
              <a:lumOff val="5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Workforce Learning Solution</a:t>
            </a:r>
            <a:endParaRPr lang="en-US"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4" name="Picture 2" descr="http://www.profactum.com/images/news.jpg"/>
          <p:cNvPicPr>
            <a:picLocks noChangeAspect="1" noChangeArrowheads="1"/>
          </p:cNvPicPr>
          <p:nvPr/>
        </p:nvPicPr>
        <p:blipFill>
          <a:blip r:embed="rId3" cstate="print">
            <a:duotone>
              <a:schemeClr val="accent6">
                <a:shade val="45000"/>
                <a:satMod val="135000"/>
              </a:schemeClr>
              <a:prstClr val="white"/>
            </a:duotone>
          </a:blip>
          <a:srcRect/>
          <a:stretch>
            <a:fillRect/>
          </a:stretch>
        </p:blipFill>
        <p:spPr bwMode="auto">
          <a:xfrm flipH="1">
            <a:off x="2057400" y="838200"/>
            <a:ext cx="6400800" cy="5150663"/>
          </a:xfrm>
          <a:prstGeom prst="rect">
            <a:avLst/>
          </a:prstGeom>
          <a:noFill/>
          <a:effectLst>
            <a:softEdge rad="317500"/>
          </a:effectLst>
        </p:spPr>
      </p:pic>
      <p:sp>
        <p:nvSpPr>
          <p:cNvPr id="5" name="Title 4"/>
          <p:cNvSpPr>
            <a:spLocks noGrp="1"/>
          </p:cNvSpPr>
          <p:nvPr>
            <p:ph type="title"/>
          </p:nvPr>
        </p:nvSpPr>
        <p:spPr/>
        <p:txBody>
          <a:bodyPr/>
          <a:lstStyle/>
          <a:p>
            <a:pPr algn="l"/>
            <a:r>
              <a:rPr lang="en-US" dirty="0" smtClean="0"/>
              <a:t>Making an Impact</a:t>
            </a:r>
            <a:endParaRPr lang="en-MY" dirty="0"/>
          </a:p>
        </p:txBody>
      </p:sp>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6" name="Picture 5" descr="bigwave.png"/>
          <p:cNvPicPr>
            <a:picLocks noChangeAspect="1"/>
          </p:cNvPicPr>
          <p:nvPr/>
        </p:nvPicPr>
        <p:blipFill>
          <a:blip r:embed="rId3">
            <a:lum bright="70000" contrast="-70000"/>
            <a:alphaModFix amt="8000"/>
          </a:blip>
          <a:stretch>
            <a:fillRect/>
          </a:stretch>
        </p:blipFill>
        <p:spPr>
          <a:xfrm>
            <a:off x="-1" y="0"/>
            <a:ext cx="9144001" cy="6897735"/>
          </a:xfrm>
          <a:prstGeom prst="rect">
            <a:avLst/>
          </a:prstGeom>
        </p:spPr>
      </p:pic>
      <p:sp>
        <p:nvSpPr>
          <p:cNvPr id="2" name="Rectangle 1"/>
          <p:cNvSpPr/>
          <p:nvPr/>
        </p:nvSpPr>
        <p:spPr>
          <a:xfrm>
            <a:off x="0" y="6095035"/>
            <a:ext cx="9144000" cy="762965"/>
          </a:xfrm>
          <a:prstGeom prst="rect">
            <a:avLst/>
          </a:prstGeom>
          <a:solidFill>
            <a:schemeClr val="tx1">
              <a:lumMod val="50000"/>
              <a:lumOff val="5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Thank You</a:t>
            </a:r>
            <a:endParaRPr lang="en-US" dirty="0"/>
          </a:p>
        </p:txBody>
      </p:sp>
      <p:pic>
        <p:nvPicPr>
          <p:cNvPr id="5" name="Picture 4" descr="MWS_SquareLogo_A5_FC.png"/>
          <p:cNvPicPr>
            <a:picLocks noChangeAspect="1"/>
          </p:cNvPicPr>
          <p:nvPr/>
        </p:nvPicPr>
        <p:blipFill>
          <a:blip r:embed="rId4"/>
          <a:stretch>
            <a:fillRect/>
          </a:stretch>
        </p:blipFill>
        <p:spPr>
          <a:xfrm>
            <a:off x="7162800" y="153955"/>
            <a:ext cx="1828800" cy="760445"/>
          </a:xfrm>
          <a:prstGeom prst="rect">
            <a:avLst/>
          </a:prstGeom>
        </p:spPr>
      </p:pic>
      <p:pic>
        <p:nvPicPr>
          <p:cNvPr id="7" name="Picture 6" descr="link_twitter.png"/>
          <p:cNvPicPr>
            <a:picLocks noChangeAspect="1"/>
          </p:cNvPicPr>
          <p:nvPr/>
        </p:nvPicPr>
        <p:blipFill>
          <a:blip r:embed="rId5"/>
          <a:stretch>
            <a:fillRect/>
          </a:stretch>
        </p:blipFill>
        <p:spPr>
          <a:xfrm>
            <a:off x="685800" y="4876800"/>
            <a:ext cx="787400" cy="838200"/>
          </a:xfrm>
          <a:prstGeom prst="rect">
            <a:avLst/>
          </a:prstGeom>
        </p:spPr>
      </p:pic>
      <p:pic>
        <p:nvPicPr>
          <p:cNvPr id="8" name="Picture 7" descr="link_fb.png"/>
          <p:cNvPicPr>
            <a:picLocks noChangeAspect="1"/>
          </p:cNvPicPr>
          <p:nvPr/>
        </p:nvPicPr>
        <p:blipFill>
          <a:blip r:embed="rId6"/>
          <a:stretch>
            <a:fillRect/>
          </a:stretch>
        </p:blipFill>
        <p:spPr>
          <a:xfrm>
            <a:off x="1752600" y="4876800"/>
            <a:ext cx="787400" cy="838200"/>
          </a:xfrm>
          <a:prstGeom prst="rect">
            <a:avLst/>
          </a:prstGeom>
        </p:spPr>
      </p:pic>
      <p:pic>
        <p:nvPicPr>
          <p:cNvPr id="9" name="Picture 8" descr="link_tube.png"/>
          <p:cNvPicPr>
            <a:picLocks noChangeAspect="1"/>
          </p:cNvPicPr>
          <p:nvPr/>
        </p:nvPicPr>
        <p:blipFill>
          <a:blip r:embed="rId7"/>
          <a:stretch>
            <a:fillRect/>
          </a:stretch>
        </p:blipFill>
        <p:spPr>
          <a:xfrm>
            <a:off x="2895600" y="4876800"/>
            <a:ext cx="787400" cy="838200"/>
          </a:xfrm>
          <a:prstGeom prst="rect">
            <a:avLst/>
          </a:prstGeom>
        </p:spPr>
      </p:pic>
      <p:sp>
        <p:nvSpPr>
          <p:cNvPr id="10" name="TextBox 9"/>
          <p:cNvSpPr txBox="1"/>
          <p:nvPr/>
        </p:nvSpPr>
        <p:spPr>
          <a:xfrm>
            <a:off x="1473200" y="2626295"/>
            <a:ext cx="6299200" cy="538609"/>
          </a:xfrm>
          <a:prstGeom prst="rect">
            <a:avLst/>
          </a:prstGeom>
          <a:noFill/>
        </p:spPr>
        <p:txBody>
          <a:bodyPr wrap="square" rtlCol="0">
            <a:spAutoFit/>
          </a:bodyPr>
          <a:lstStyle/>
          <a:p>
            <a:pPr algn="dist"/>
            <a:r>
              <a:rPr lang="en-US" sz="2900" dirty="0" err="1" smtClean="0">
                <a:latin typeface="Y2K Neophyte"/>
                <a:cs typeface="Y2K Neophyte"/>
              </a:rPr>
              <a:t>miniworkshopseries.com</a:t>
            </a:r>
            <a:endParaRPr lang="en-US" sz="2900" dirty="0">
              <a:latin typeface="Y2K Neophyte"/>
              <a:cs typeface="Y2K Neophyte"/>
            </a:endParaRPr>
          </a:p>
        </p:txBody>
      </p:sp>
      <p:pic>
        <p:nvPicPr>
          <p:cNvPr id="11" name="Picture 10" descr="linkedin.png"/>
          <p:cNvPicPr>
            <a:picLocks noChangeAspect="1"/>
          </p:cNvPicPr>
          <p:nvPr/>
        </p:nvPicPr>
        <p:blipFill>
          <a:blip r:embed="rId8"/>
          <a:stretch>
            <a:fillRect/>
          </a:stretch>
        </p:blipFill>
        <p:spPr>
          <a:xfrm>
            <a:off x="3926416" y="4876800"/>
            <a:ext cx="833967" cy="838200"/>
          </a:xfrm>
          <a:prstGeom prst="rect">
            <a:avLst/>
          </a:prstGeom>
        </p:spPr>
      </p:pic>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p:cSld>
    <p:spTree>
      <p:nvGrpSpPr>
        <p:cNvPr id="1" name=""/>
        <p:cNvGrpSpPr/>
        <p:nvPr/>
      </p:nvGrpSpPr>
      <p:grpSpPr>
        <a:xfrm>
          <a:off x="0" y="0"/>
          <a:ext cx="0" cy="0"/>
          <a:chOff x="0" y="0"/>
          <a:chExt cx="0" cy="0"/>
        </a:xfrm>
      </p:grpSpPr>
      <p:sp>
        <p:nvSpPr>
          <p:cNvPr id="8" name="Rectangle 7"/>
          <p:cNvSpPr/>
          <p:nvPr/>
        </p:nvSpPr>
        <p:spPr bwMode="auto">
          <a:xfrm>
            <a:off x="0" y="3465512"/>
            <a:ext cx="9144000" cy="3392487"/>
          </a:xfrm>
          <a:prstGeom prst="rect">
            <a:avLst/>
          </a:prstGeom>
          <a:solidFill>
            <a:schemeClr val="tx1">
              <a:lumMod val="65000"/>
              <a:lumOff val="35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MY" sz="1800" b="1" i="0" u="none" strike="noStrike" cap="none" normalizeH="0" baseline="0" smtClean="0">
              <a:ln>
                <a:noFill/>
              </a:ln>
              <a:solidFill>
                <a:schemeClr val="tx1"/>
              </a:solidFill>
              <a:effectLst/>
              <a:latin typeface="Arial" charset="0"/>
              <a:cs typeface="Arial" charset="0"/>
            </a:endParaRPr>
          </a:p>
        </p:txBody>
      </p:sp>
      <p:sp>
        <p:nvSpPr>
          <p:cNvPr id="4" name="Title 3"/>
          <p:cNvSpPr>
            <a:spLocks noGrp="1"/>
          </p:cNvSpPr>
          <p:nvPr>
            <p:ph type="ctrTitle"/>
          </p:nvPr>
        </p:nvSpPr>
        <p:spPr>
          <a:xfrm>
            <a:off x="0" y="5387975"/>
            <a:ext cx="7772400" cy="1470025"/>
          </a:xfrm>
        </p:spPr>
        <p:txBody>
          <a:bodyPr/>
          <a:lstStyle/>
          <a:p>
            <a:r>
              <a:rPr lang="en-US" sz="4800" dirty="0" err="1" smtClean="0">
                <a:solidFill>
                  <a:srgbClr val="FF6600"/>
                </a:solidFill>
                <a:latin typeface="Century Gothic" pitchFamily="34" charset="0"/>
              </a:rPr>
              <a:t>mws</a:t>
            </a:r>
            <a:r>
              <a:rPr lang="en-US" sz="4800" dirty="0" smtClean="0">
                <a:latin typeface="Century Gothic" pitchFamily="34" charset="0"/>
              </a:rPr>
              <a:t> </a:t>
            </a:r>
            <a:r>
              <a:rPr lang="en-US" sz="4800" dirty="0" smtClean="0">
                <a:solidFill>
                  <a:schemeClr val="bg2">
                    <a:lumMod val="20000"/>
                    <a:lumOff val="80000"/>
                  </a:schemeClr>
                </a:solidFill>
                <a:latin typeface="Century Gothic" pitchFamily="34" charset="0"/>
              </a:rPr>
              <a:t>Partner Education</a:t>
            </a:r>
            <a:endParaRPr lang="en-MY" sz="4800" dirty="0">
              <a:solidFill>
                <a:schemeClr val="bg2">
                  <a:lumMod val="20000"/>
                  <a:lumOff val="80000"/>
                </a:schemeClr>
              </a:solidFill>
              <a:latin typeface="Century Gothic" pitchFamily="34" charset="0"/>
            </a:endParaRPr>
          </a:p>
        </p:txBody>
      </p:sp>
      <p:pic>
        <p:nvPicPr>
          <p:cNvPr id="7" name="Picture 6" descr="W21cm_H3.3cm_withtagline.png"/>
          <p:cNvPicPr>
            <a:picLocks noChangeAspect="1"/>
          </p:cNvPicPr>
          <p:nvPr/>
        </p:nvPicPr>
        <p:blipFill>
          <a:blip r:embed="rId3" cstate="print"/>
          <a:stretch>
            <a:fillRect/>
          </a:stretch>
        </p:blipFill>
        <p:spPr>
          <a:xfrm>
            <a:off x="1285830" y="398421"/>
            <a:ext cx="7559055" cy="1188722"/>
          </a:xfrm>
          <a:prstGeom prst="rect">
            <a:avLst/>
          </a:prstGeom>
        </p:spPr>
      </p:pic>
      <p:pic>
        <p:nvPicPr>
          <p:cNvPr id="10" name="Picture 9" descr="bizteam.png"/>
          <p:cNvPicPr>
            <a:picLocks noChangeAspect="1"/>
          </p:cNvPicPr>
          <p:nvPr/>
        </p:nvPicPr>
        <p:blipFill>
          <a:blip r:embed="rId4" cstate="print"/>
          <a:stretch>
            <a:fillRect/>
          </a:stretch>
        </p:blipFill>
        <p:spPr>
          <a:xfrm>
            <a:off x="0" y="2260584"/>
            <a:ext cx="4737147" cy="2813866"/>
          </a:xfrm>
          <a:prstGeom prst="rect">
            <a:avLst/>
          </a:prstGeom>
        </p:spPr>
      </p:pic>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ctrTitle"/>
          </p:nvPr>
        </p:nvSpPr>
        <p:spPr>
          <a:xfrm>
            <a:off x="642910" y="2571744"/>
            <a:ext cx="7772400" cy="1470025"/>
          </a:xfrm>
        </p:spPr>
        <p:txBody>
          <a:bodyPr/>
          <a:lstStyle/>
          <a:p>
            <a:r>
              <a:rPr lang="en-US" dirty="0" smtClean="0">
                <a:solidFill>
                  <a:schemeClr val="accent6"/>
                </a:solidFill>
              </a:rPr>
              <a:t>Business Start-Up</a:t>
            </a:r>
            <a:endParaRPr lang="en-MY" dirty="0">
              <a:solidFill>
                <a:schemeClr val="accent6"/>
              </a:solidFill>
            </a:endParaRPr>
          </a:p>
        </p:txBody>
      </p:sp>
      <p:sp>
        <p:nvSpPr>
          <p:cNvPr id="3" name="Subtitle 2"/>
          <p:cNvSpPr>
            <a:spLocks noGrp="1"/>
          </p:cNvSpPr>
          <p:nvPr>
            <p:ph type="subTitle" idx="1"/>
          </p:nvPr>
        </p:nvSpPr>
        <p:spPr>
          <a:xfrm>
            <a:off x="3500430" y="3214686"/>
            <a:ext cx="4329098" cy="428628"/>
          </a:xfrm>
        </p:spPr>
        <p:txBody>
          <a:bodyPr/>
          <a:lstStyle/>
          <a:p>
            <a:r>
              <a:rPr lang="en-US" sz="2800" dirty="0" smtClean="0"/>
              <a:t>The Entrepreneur Series</a:t>
            </a:r>
            <a:endParaRPr lang="en-MY" sz="2800" dirty="0"/>
          </a:p>
        </p:txBody>
      </p:sp>
    </p:spTree>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47106" name="Picture 2" descr="C:\Users\Owner\AppData\Local\Microsoft\Windows\Temporary Internet Files\Content.IE5\YP72N684\MPj04421770000[1].jpg"/>
          <p:cNvPicPr>
            <a:picLocks noChangeAspect="1" noChangeArrowheads="1"/>
          </p:cNvPicPr>
          <p:nvPr/>
        </p:nvPicPr>
        <p:blipFill>
          <a:blip r:embed="rId3" cstate="print">
            <a:clrChange>
              <a:clrFrom>
                <a:srgbClr val="FFFFFF"/>
              </a:clrFrom>
              <a:clrTo>
                <a:srgbClr val="FFFFFF">
                  <a:alpha val="0"/>
                </a:srgbClr>
              </a:clrTo>
            </a:clrChange>
          </a:blip>
          <a:srcRect t="12953" b="12614"/>
          <a:stretch>
            <a:fillRect/>
          </a:stretch>
        </p:blipFill>
        <p:spPr bwMode="auto">
          <a:xfrm>
            <a:off x="0" y="1000108"/>
            <a:ext cx="9144000" cy="5857892"/>
          </a:xfrm>
          <a:prstGeom prst="rect">
            <a:avLst/>
          </a:prstGeom>
          <a:noFill/>
        </p:spPr>
      </p:pic>
      <p:sp>
        <p:nvSpPr>
          <p:cNvPr id="7" name="Rectangle 6"/>
          <p:cNvSpPr/>
          <p:nvPr/>
        </p:nvSpPr>
        <p:spPr>
          <a:xfrm>
            <a:off x="4337808" y="3941699"/>
            <a:ext cx="1237061" cy="1015663"/>
          </a:xfrm>
          <a:prstGeom prst="rect">
            <a:avLst/>
          </a:prstGeom>
        </p:spPr>
        <p:txBody>
          <a:bodyPr wrap="square">
            <a:spAutoFit/>
          </a:bodyPr>
          <a:lstStyle/>
          <a:p>
            <a:pPr lvl="0" algn="ctr"/>
            <a:r>
              <a:rPr lang="en-US" sz="2000" b="1" dirty="0" smtClean="0">
                <a:solidFill>
                  <a:schemeClr val="bg1"/>
                </a:solidFill>
              </a:rPr>
              <a:t>Research, Select &amp; Decide</a:t>
            </a:r>
            <a:endParaRPr lang="en-MY" sz="2000" b="1" dirty="0">
              <a:solidFill>
                <a:schemeClr val="bg1"/>
              </a:solidFill>
            </a:endParaRPr>
          </a:p>
        </p:txBody>
      </p:sp>
      <p:sp>
        <p:nvSpPr>
          <p:cNvPr id="8" name="Rectangle 7"/>
          <p:cNvSpPr/>
          <p:nvPr/>
        </p:nvSpPr>
        <p:spPr>
          <a:xfrm>
            <a:off x="2357422" y="3032883"/>
            <a:ext cx="1143008" cy="707886"/>
          </a:xfrm>
          <a:prstGeom prst="rect">
            <a:avLst/>
          </a:prstGeom>
        </p:spPr>
        <p:txBody>
          <a:bodyPr wrap="square">
            <a:spAutoFit/>
          </a:bodyPr>
          <a:lstStyle/>
          <a:p>
            <a:pPr lvl="0" algn="ctr"/>
            <a:r>
              <a:rPr lang="en-US" sz="2000" b="1" dirty="0" smtClean="0">
                <a:solidFill>
                  <a:schemeClr val="bg1"/>
                </a:solidFill>
              </a:rPr>
              <a:t>Starting</a:t>
            </a:r>
            <a:br>
              <a:rPr lang="en-US" sz="2000" b="1" dirty="0" smtClean="0">
                <a:solidFill>
                  <a:schemeClr val="bg1"/>
                </a:solidFill>
              </a:rPr>
            </a:br>
            <a:r>
              <a:rPr lang="en-US" sz="2000" b="1" dirty="0" smtClean="0">
                <a:solidFill>
                  <a:schemeClr val="bg1"/>
                </a:solidFill>
              </a:rPr>
              <a:t> Up</a:t>
            </a:r>
            <a:endParaRPr lang="en-MY" sz="2000" b="1" dirty="0">
              <a:solidFill>
                <a:schemeClr val="bg1"/>
              </a:solidFill>
            </a:endParaRPr>
          </a:p>
        </p:txBody>
      </p:sp>
      <p:sp>
        <p:nvSpPr>
          <p:cNvPr id="9" name="Rectangle 8"/>
          <p:cNvSpPr/>
          <p:nvPr/>
        </p:nvSpPr>
        <p:spPr>
          <a:xfrm>
            <a:off x="5778372" y="2758935"/>
            <a:ext cx="1278973" cy="707886"/>
          </a:xfrm>
          <a:prstGeom prst="rect">
            <a:avLst/>
          </a:prstGeom>
        </p:spPr>
        <p:txBody>
          <a:bodyPr wrap="square">
            <a:spAutoFit/>
          </a:bodyPr>
          <a:lstStyle/>
          <a:p>
            <a:pPr lvl="0" algn="ctr"/>
            <a:r>
              <a:rPr lang="en-US" sz="2000" b="1" dirty="0" smtClean="0">
                <a:solidFill>
                  <a:schemeClr val="bg1"/>
                </a:solidFill>
              </a:rPr>
              <a:t>Managing Finances</a:t>
            </a:r>
            <a:endParaRPr lang="en-MY" sz="2000" b="1" dirty="0">
              <a:solidFill>
                <a:schemeClr val="bg1"/>
              </a:solidFill>
            </a:endParaRPr>
          </a:p>
        </p:txBody>
      </p:sp>
      <p:sp>
        <p:nvSpPr>
          <p:cNvPr id="11" name="Rectangle 10"/>
          <p:cNvSpPr/>
          <p:nvPr/>
        </p:nvSpPr>
        <p:spPr>
          <a:xfrm>
            <a:off x="4012688" y="1947929"/>
            <a:ext cx="1162498" cy="707886"/>
          </a:xfrm>
          <a:prstGeom prst="rect">
            <a:avLst/>
          </a:prstGeom>
        </p:spPr>
        <p:txBody>
          <a:bodyPr wrap="none">
            <a:spAutoFit/>
          </a:bodyPr>
          <a:lstStyle/>
          <a:p>
            <a:pPr lvl="0"/>
            <a:r>
              <a:rPr lang="en-US" sz="2000" b="1" dirty="0" smtClean="0">
                <a:solidFill>
                  <a:schemeClr val="bg1"/>
                </a:solidFill>
              </a:rPr>
              <a:t>Business </a:t>
            </a:r>
          </a:p>
          <a:p>
            <a:pPr lvl="0" algn="ctr"/>
            <a:r>
              <a:rPr lang="en-US" sz="2000" b="1" dirty="0" smtClean="0">
                <a:solidFill>
                  <a:schemeClr val="bg1"/>
                </a:solidFill>
              </a:rPr>
              <a:t>Plans</a:t>
            </a:r>
            <a:endParaRPr lang="en-MY" sz="2000" b="1" dirty="0">
              <a:solidFill>
                <a:schemeClr val="bg1"/>
              </a:solidFill>
            </a:endParaRPr>
          </a:p>
        </p:txBody>
      </p:sp>
      <p:sp>
        <p:nvSpPr>
          <p:cNvPr id="2" name="Title 1"/>
          <p:cNvSpPr>
            <a:spLocks noGrp="1"/>
          </p:cNvSpPr>
          <p:nvPr>
            <p:ph type="title"/>
          </p:nvPr>
        </p:nvSpPr>
        <p:spPr/>
        <p:txBody>
          <a:bodyPr/>
          <a:lstStyle/>
          <a:p>
            <a:r>
              <a:rPr lang="en-US" dirty="0" smtClean="0"/>
              <a:t>Our Journey Together</a:t>
            </a:r>
            <a:endParaRPr lang="en-MY" dirty="0"/>
          </a:p>
        </p:txBody>
      </p:sp>
      <p:sp>
        <p:nvSpPr>
          <p:cNvPr id="5" name="TextBox 4"/>
          <p:cNvSpPr txBox="1"/>
          <p:nvPr/>
        </p:nvSpPr>
        <p:spPr>
          <a:xfrm>
            <a:off x="3857620" y="2786058"/>
            <a:ext cx="1942790" cy="830997"/>
          </a:xfrm>
          <a:prstGeom prst="rect">
            <a:avLst/>
          </a:prstGeom>
          <a:noFill/>
        </p:spPr>
        <p:txBody>
          <a:bodyPr wrap="square" rtlCol="0">
            <a:spAutoFit/>
            <a:scene3d>
              <a:camera prst="orthographicFront"/>
              <a:lightRig rig="glow" dir="tl">
                <a:rot lat="0" lon="0" rev="5400000"/>
              </a:lightRig>
            </a:scene3d>
            <a:sp3d contourW="12700">
              <a:bevelT w="25400" h="25400"/>
              <a:contourClr>
                <a:schemeClr val="accent6">
                  <a:shade val="73000"/>
                </a:schemeClr>
              </a:contourClr>
            </a:sp3d>
          </a:bodyPr>
          <a:lstStyle/>
          <a:p>
            <a:pPr algn="ctr"/>
            <a:r>
              <a:rPr lang="en-US" sz="2400" b="1" dirty="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rPr>
              <a:t>The</a:t>
            </a:r>
            <a:r>
              <a:rPr lang="en-US" sz="1600" b="1" dirty="0" smtClean="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rPr>
              <a:t> </a:t>
            </a:r>
            <a:r>
              <a:rPr lang="en-US" sz="2400" b="1" dirty="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rPr>
              <a:t>Entrepreneur</a:t>
            </a:r>
            <a:endParaRPr lang="en-MY" sz="2400" b="1" dirty="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1" presetClass="entr" presetSubtype="0" fill="hold" grpId="0" nodeType="with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770" decel="100000"/>
                                        <p:tgtEl>
                                          <p:spTgt spid="11"/>
                                        </p:tgtEl>
                                      </p:cBhvr>
                                    </p:animEffect>
                                    <p:animScale>
                                      <p:cBhvr>
                                        <p:cTn id="8" dur="770" decel="100000"/>
                                        <p:tgtEl>
                                          <p:spTgt spid="11"/>
                                        </p:tgtEl>
                                      </p:cBhvr>
                                      <p:from x="10000" y="10000"/>
                                      <p:to x="200000" y="450000"/>
                                    </p:animScale>
                                    <p:animScale>
                                      <p:cBhvr>
                                        <p:cTn id="9" dur="1230" accel="100000" fill="hold">
                                          <p:stCondLst>
                                            <p:cond delay="770"/>
                                          </p:stCondLst>
                                        </p:cTn>
                                        <p:tgtEl>
                                          <p:spTgt spid="11"/>
                                        </p:tgtEl>
                                      </p:cBhvr>
                                      <p:from x="200000" y="450000"/>
                                      <p:to x="100000" y="100000"/>
                                    </p:animScale>
                                    <p:set>
                                      <p:cBhvr>
                                        <p:cTn id="10" dur="770" fill="hold"/>
                                        <p:tgtEl>
                                          <p:spTgt spid="11"/>
                                        </p:tgtEl>
                                        <p:attrNameLst>
                                          <p:attrName>ppt_x</p:attrName>
                                        </p:attrNameLst>
                                      </p:cBhvr>
                                      <p:to>
                                        <p:strVal val="(0.5)"/>
                                      </p:to>
                                    </p:set>
                                    <p:anim from="(0.5)" to="(#ppt_x)" calcmode="lin" valueType="num">
                                      <p:cBhvr>
                                        <p:cTn id="11" dur="1230" accel="100000" fill="hold">
                                          <p:stCondLst>
                                            <p:cond delay="770"/>
                                          </p:stCondLst>
                                        </p:cTn>
                                        <p:tgtEl>
                                          <p:spTgt spid="11"/>
                                        </p:tgtEl>
                                        <p:attrNameLst>
                                          <p:attrName>ppt_x</p:attrName>
                                        </p:attrNameLst>
                                      </p:cBhvr>
                                    </p:anim>
                                    <p:set>
                                      <p:cBhvr>
                                        <p:cTn id="12" dur="770" fill="hold"/>
                                        <p:tgtEl>
                                          <p:spTgt spid="11"/>
                                        </p:tgtEl>
                                        <p:attrNameLst>
                                          <p:attrName>ppt_y</p:attrName>
                                        </p:attrNameLst>
                                      </p:cBhvr>
                                      <p:to>
                                        <p:strVal val="(#ppt_y+0.4)"/>
                                      </p:to>
                                    </p:set>
                                    <p:anim from="(#ppt_y+0.4)" to="(#ppt_y)" calcmode="lin" valueType="num">
                                      <p:cBhvr>
                                        <p:cTn id="13" dur="1230" accel="100000" fill="hold">
                                          <p:stCondLst>
                                            <p:cond delay="770"/>
                                          </p:stCondLst>
                                        </p:cTn>
                                        <p:tgtEl>
                                          <p:spTgt spid="11"/>
                                        </p:tgtEl>
                                        <p:attrNameLst>
                                          <p:attrName>ppt_y</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5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p:cSld>
    <p:spTree>
      <p:nvGrpSpPr>
        <p:cNvPr id="1" name=""/>
        <p:cNvGrpSpPr/>
        <p:nvPr/>
      </p:nvGrpSpPr>
      <p:grpSpPr>
        <a:xfrm>
          <a:off x="0" y="0"/>
          <a:ext cx="0" cy="0"/>
          <a:chOff x="0" y="0"/>
          <a:chExt cx="0" cy="0"/>
        </a:xfrm>
      </p:grpSpPr>
      <p:sp>
        <p:nvSpPr>
          <p:cNvPr id="5" name="Rectangle 4"/>
          <p:cNvSpPr/>
          <p:nvPr/>
        </p:nvSpPr>
        <p:spPr bwMode="auto">
          <a:xfrm>
            <a:off x="0" y="3465512"/>
            <a:ext cx="9144000" cy="3392487"/>
          </a:xfrm>
          <a:prstGeom prst="rect">
            <a:avLst/>
          </a:prstGeom>
          <a:solidFill>
            <a:schemeClr val="tx1">
              <a:lumMod val="65000"/>
              <a:lumOff val="35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MY" sz="1800" b="1" i="0" u="none" strike="noStrike" cap="none" normalizeH="0" baseline="0" smtClean="0">
              <a:ln>
                <a:noFill/>
              </a:ln>
              <a:solidFill>
                <a:schemeClr val="tx1"/>
              </a:solidFill>
              <a:effectLst/>
              <a:latin typeface="Arial" charset="0"/>
              <a:cs typeface="Arial" charset="0"/>
            </a:endParaRPr>
          </a:p>
        </p:txBody>
      </p:sp>
      <p:sp>
        <p:nvSpPr>
          <p:cNvPr id="517122" name="Rectangle 2"/>
          <p:cNvSpPr>
            <a:spLocks noGrp="1" noChangeArrowheads="1"/>
          </p:cNvSpPr>
          <p:nvPr>
            <p:ph type="title"/>
          </p:nvPr>
        </p:nvSpPr>
        <p:spPr>
          <a:xfrm>
            <a:off x="2285985" y="3502026"/>
            <a:ext cx="6858016" cy="803275"/>
          </a:xfrm>
        </p:spPr>
        <p:txBody>
          <a:bodyPr/>
          <a:lstStyle/>
          <a:p>
            <a:pPr algn="r" eaLnBrk="1" hangingPunct="1">
              <a:defRPr/>
            </a:pPr>
            <a:r>
              <a:rPr lang="en-US" b="1" dirty="0" smtClean="0">
                <a:solidFill>
                  <a:schemeClr val="bg1"/>
                </a:solidFill>
              </a:rPr>
              <a:t>Business Plans</a:t>
            </a:r>
          </a:p>
        </p:txBody>
      </p:sp>
      <p:pic>
        <p:nvPicPr>
          <p:cNvPr id="6148" name="Picture 4" descr="http://www.littlefieldconsulting.com.au/littlefieldimages/jigsaw.jpg"/>
          <p:cNvPicPr>
            <a:picLocks noChangeAspect="1" noChangeArrowheads="1"/>
          </p:cNvPicPr>
          <p:nvPr/>
        </p:nvPicPr>
        <p:blipFill>
          <a:blip r:embed="rId3" cstate="print">
            <a:duotone>
              <a:schemeClr val="accent6">
                <a:shade val="45000"/>
                <a:satMod val="135000"/>
              </a:schemeClr>
              <a:prstClr val="white"/>
            </a:duotone>
          </a:blip>
          <a:srcRect/>
          <a:stretch>
            <a:fillRect/>
          </a:stretch>
        </p:blipFill>
        <p:spPr bwMode="auto">
          <a:xfrm>
            <a:off x="5786446" y="1"/>
            <a:ext cx="3357554" cy="3357562"/>
          </a:xfrm>
          <a:prstGeom prst="rect">
            <a:avLst/>
          </a:prstGeom>
          <a:noFill/>
        </p:spPr>
      </p:pic>
    </p:spTree>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47106" name="Picture 2" descr="C:\Users\Owner\AppData\Local\Microsoft\Windows\Temporary Internet Files\Content.IE5\YP72N684\MPj04421770000[1].jpg"/>
          <p:cNvPicPr>
            <a:picLocks noChangeAspect="1" noChangeArrowheads="1"/>
          </p:cNvPicPr>
          <p:nvPr/>
        </p:nvPicPr>
        <p:blipFill>
          <a:blip r:embed="rId3" cstate="print">
            <a:clrChange>
              <a:clrFrom>
                <a:srgbClr val="FFFFFF"/>
              </a:clrFrom>
              <a:clrTo>
                <a:srgbClr val="FFFFFF">
                  <a:alpha val="0"/>
                </a:srgbClr>
              </a:clrTo>
            </a:clrChange>
          </a:blip>
          <a:srcRect t="12953" b="12614"/>
          <a:stretch>
            <a:fillRect/>
          </a:stretch>
        </p:blipFill>
        <p:spPr bwMode="auto">
          <a:xfrm>
            <a:off x="0" y="1000108"/>
            <a:ext cx="9144000" cy="5857892"/>
          </a:xfrm>
          <a:prstGeom prst="rect">
            <a:avLst/>
          </a:prstGeom>
          <a:noFill/>
        </p:spPr>
      </p:pic>
      <p:sp>
        <p:nvSpPr>
          <p:cNvPr id="7" name="Rectangle 6"/>
          <p:cNvSpPr/>
          <p:nvPr/>
        </p:nvSpPr>
        <p:spPr>
          <a:xfrm>
            <a:off x="4337808" y="3941699"/>
            <a:ext cx="1237061" cy="1015663"/>
          </a:xfrm>
          <a:prstGeom prst="rect">
            <a:avLst/>
          </a:prstGeom>
        </p:spPr>
        <p:txBody>
          <a:bodyPr wrap="square">
            <a:spAutoFit/>
          </a:bodyPr>
          <a:lstStyle/>
          <a:p>
            <a:pPr lvl="0" algn="ctr"/>
            <a:r>
              <a:rPr lang="en-US" sz="2000" b="1" dirty="0" smtClean="0">
                <a:solidFill>
                  <a:schemeClr val="bg1"/>
                </a:solidFill>
              </a:rPr>
              <a:t>Research, Select &amp; Decide</a:t>
            </a:r>
            <a:endParaRPr lang="en-MY" sz="2000" b="1" dirty="0">
              <a:solidFill>
                <a:schemeClr val="bg1"/>
              </a:solidFill>
            </a:endParaRPr>
          </a:p>
        </p:txBody>
      </p:sp>
      <p:sp>
        <p:nvSpPr>
          <p:cNvPr id="8" name="Rectangle 7"/>
          <p:cNvSpPr/>
          <p:nvPr/>
        </p:nvSpPr>
        <p:spPr>
          <a:xfrm>
            <a:off x="2357422" y="3032883"/>
            <a:ext cx="1143008" cy="707886"/>
          </a:xfrm>
          <a:prstGeom prst="rect">
            <a:avLst/>
          </a:prstGeom>
        </p:spPr>
        <p:txBody>
          <a:bodyPr wrap="square">
            <a:spAutoFit/>
          </a:bodyPr>
          <a:lstStyle/>
          <a:p>
            <a:pPr lvl="0" algn="ctr"/>
            <a:r>
              <a:rPr lang="en-US" sz="2000" b="1" dirty="0" smtClean="0">
                <a:solidFill>
                  <a:schemeClr val="bg1"/>
                </a:solidFill>
              </a:rPr>
              <a:t>Starting</a:t>
            </a:r>
            <a:br>
              <a:rPr lang="en-US" sz="2000" b="1" dirty="0" smtClean="0">
                <a:solidFill>
                  <a:schemeClr val="bg1"/>
                </a:solidFill>
              </a:rPr>
            </a:br>
            <a:r>
              <a:rPr lang="en-US" sz="2000" b="1" dirty="0" smtClean="0">
                <a:solidFill>
                  <a:schemeClr val="bg1"/>
                </a:solidFill>
              </a:rPr>
              <a:t> Up</a:t>
            </a:r>
            <a:endParaRPr lang="en-MY" sz="2000" b="1" dirty="0">
              <a:solidFill>
                <a:schemeClr val="bg1"/>
              </a:solidFill>
            </a:endParaRPr>
          </a:p>
        </p:txBody>
      </p:sp>
      <p:sp>
        <p:nvSpPr>
          <p:cNvPr id="9" name="Rectangle 8"/>
          <p:cNvSpPr/>
          <p:nvPr/>
        </p:nvSpPr>
        <p:spPr>
          <a:xfrm>
            <a:off x="5778372" y="2758935"/>
            <a:ext cx="1278973" cy="707886"/>
          </a:xfrm>
          <a:prstGeom prst="rect">
            <a:avLst/>
          </a:prstGeom>
        </p:spPr>
        <p:txBody>
          <a:bodyPr wrap="square">
            <a:spAutoFit/>
          </a:bodyPr>
          <a:lstStyle/>
          <a:p>
            <a:pPr lvl="0" algn="ctr"/>
            <a:r>
              <a:rPr lang="en-US" sz="2000" b="1" dirty="0" smtClean="0">
                <a:solidFill>
                  <a:schemeClr val="bg1"/>
                </a:solidFill>
              </a:rPr>
              <a:t>Managing Finances</a:t>
            </a:r>
            <a:endParaRPr lang="en-MY" sz="2000" b="1" dirty="0">
              <a:solidFill>
                <a:schemeClr val="bg1"/>
              </a:solidFill>
            </a:endParaRPr>
          </a:p>
        </p:txBody>
      </p:sp>
      <p:sp>
        <p:nvSpPr>
          <p:cNvPr id="11" name="Rectangle 10"/>
          <p:cNvSpPr/>
          <p:nvPr/>
        </p:nvSpPr>
        <p:spPr>
          <a:xfrm>
            <a:off x="4012688" y="1947929"/>
            <a:ext cx="1162498" cy="707886"/>
          </a:xfrm>
          <a:prstGeom prst="rect">
            <a:avLst/>
          </a:prstGeom>
        </p:spPr>
        <p:txBody>
          <a:bodyPr wrap="none">
            <a:spAutoFit/>
          </a:bodyPr>
          <a:lstStyle/>
          <a:p>
            <a:pPr lvl="0"/>
            <a:r>
              <a:rPr lang="en-US" sz="2000" b="1" dirty="0" smtClean="0">
                <a:solidFill>
                  <a:schemeClr val="bg1"/>
                </a:solidFill>
              </a:rPr>
              <a:t>Business </a:t>
            </a:r>
          </a:p>
          <a:p>
            <a:pPr lvl="0" algn="ctr"/>
            <a:r>
              <a:rPr lang="en-US" sz="2000" b="1" dirty="0" smtClean="0">
                <a:solidFill>
                  <a:schemeClr val="bg1"/>
                </a:solidFill>
              </a:rPr>
              <a:t>Plans</a:t>
            </a:r>
            <a:endParaRPr lang="en-MY" sz="2000" b="1" dirty="0">
              <a:solidFill>
                <a:schemeClr val="bg1"/>
              </a:solidFill>
            </a:endParaRPr>
          </a:p>
        </p:txBody>
      </p:sp>
      <p:sp>
        <p:nvSpPr>
          <p:cNvPr id="2" name="Title 1"/>
          <p:cNvSpPr>
            <a:spLocks noGrp="1"/>
          </p:cNvSpPr>
          <p:nvPr>
            <p:ph type="title"/>
          </p:nvPr>
        </p:nvSpPr>
        <p:spPr/>
        <p:txBody>
          <a:bodyPr/>
          <a:lstStyle/>
          <a:p>
            <a:r>
              <a:rPr lang="en-US" dirty="0" smtClean="0"/>
              <a:t>Our Journey Together</a:t>
            </a:r>
            <a:endParaRPr lang="en-MY" dirty="0"/>
          </a:p>
        </p:txBody>
      </p:sp>
      <p:sp>
        <p:nvSpPr>
          <p:cNvPr id="5" name="TextBox 4"/>
          <p:cNvSpPr txBox="1"/>
          <p:nvPr/>
        </p:nvSpPr>
        <p:spPr>
          <a:xfrm>
            <a:off x="3857620" y="2786058"/>
            <a:ext cx="1942790" cy="830997"/>
          </a:xfrm>
          <a:prstGeom prst="rect">
            <a:avLst/>
          </a:prstGeom>
          <a:noFill/>
        </p:spPr>
        <p:txBody>
          <a:bodyPr wrap="square" rtlCol="0">
            <a:spAutoFit/>
            <a:scene3d>
              <a:camera prst="orthographicFront"/>
              <a:lightRig rig="glow" dir="tl">
                <a:rot lat="0" lon="0" rev="5400000"/>
              </a:lightRig>
            </a:scene3d>
            <a:sp3d contourW="12700">
              <a:bevelT w="25400" h="25400"/>
              <a:contourClr>
                <a:schemeClr val="accent6">
                  <a:shade val="73000"/>
                </a:schemeClr>
              </a:contourClr>
            </a:sp3d>
          </a:bodyPr>
          <a:lstStyle/>
          <a:p>
            <a:pPr algn="ctr"/>
            <a:r>
              <a:rPr lang="en-US" sz="2400" b="1" dirty="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rPr>
              <a:t>The</a:t>
            </a:r>
            <a:r>
              <a:rPr lang="en-US" sz="1600" b="1" dirty="0" smtClean="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rPr>
              <a:t> </a:t>
            </a:r>
            <a:r>
              <a:rPr lang="en-US" sz="2400" b="1" dirty="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rPr>
              <a:t>Entrepreneur</a:t>
            </a:r>
            <a:endParaRPr lang="en-MY" sz="2400" b="1" dirty="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accel="50000" decel="50000"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1000" fill="hold"/>
                                        <p:tgtEl>
                                          <p:spTgt spid="11"/>
                                        </p:tgtEl>
                                        <p:attrNameLst>
                                          <p:attrName>ppt_x</p:attrName>
                                        </p:attrNameLst>
                                      </p:cBhvr>
                                      <p:tavLst>
                                        <p:tav tm="0">
                                          <p:val>
                                            <p:strVal val="#ppt_x"/>
                                          </p:val>
                                        </p:tav>
                                        <p:tav tm="100000">
                                          <p:val>
                                            <p:strVal val="#ppt_x"/>
                                          </p:val>
                                        </p:tav>
                                      </p:tavLst>
                                    </p:anim>
                                    <p:anim calcmode="lin" valueType="num">
                                      <p:cBhvr additive="base">
                                        <p:cTn id="8" dur="10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5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28596" y="1071546"/>
            <a:ext cx="8229600" cy="4525963"/>
          </a:xfrm>
        </p:spPr>
        <p:txBody>
          <a:bodyPr/>
          <a:lstStyle/>
          <a:p>
            <a:pPr lvl="0" algn="ctr">
              <a:buNone/>
            </a:pPr>
            <a:r>
              <a:rPr lang="en-MY" dirty="0"/>
              <a:t>Your Business Plan is your </a:t>
            </a:r>
            <a:r>
              <a:rPr lang="en-MY" b="1" dirty="0" smtClean="0"/>
              <a:t>blueprint</a:t>
            </a:r>
            <a:r>
              <a:rPr lang="en-MY" dirty="0" smtClean="0"/>
              <a:t> </a:t>
            </a:r>
            <a:r>
              <a:rPr lang="en-MY" dirty="0"/>
              <a:t>for </a:t>
            </a:r>
            <a:r>
              <a:rPr lang="en-MY" dirty="0" smtClean="0"/>
              <a:t>success </a:t>
            </a:r>
            <a:endParaRPr lang="en-MY" dirty="0"/>
          </a:p>
          <a:p>
            <a:pPr>
              <a:buNone/>
            </a:pPr>
            <a:endParaRPr lang="en-MY" dirty="0"/>
          </a:p>
        </p:txBody>
      </p:sp>
      <p:pic>
        <p:nvPicPr>
          <p:cNvPr id="93186" name="Picture 2" descr="http://www.intelligence-institute.com/assets/images/jigsaw2.jpg"/>
          <p:cNvPicPr>
            <a:picLocks noChangeAspect="1" noChangeArrowheads="1"/>
          </p:cNvPicPr>
          <p:nvPr/>
        </p:nvPicPr>
        <p:blipFill>
          <a:blip r:embed="rId3" cstate="print"/>
          <a:srcRect/>
          <a:stretch>
            <a:fillRect/>
          </a:stretch>
        </p:blipFill>
        <p:spPr bwMode="auto">
          <a:xfrm>
            <a:off x="2285984" y="1643050"/>
            <a:ext cx="4857784" cy="4780852"/>
          </a:xfrm>
          <a:prstGeom prst="rect">
            <a:avLst/>
          </a:prstGeom>
          <a:noFill/>
          <a:effectLst>
            <a:softEdge rad="317500"/>
          </a:effectLst>
        </p:spPr>
      </p:pic>
      <p:sp>
        <p:nvSpPr>
          <p:cNvPr id="5" name="TextBox 4"/>
          <p:cNvSpPr txBox="1"/>
          <p:nvPr/>
        </p:nvSpPr>
        <p:spPr>
          <a:xfrm>
            <a:off x="2357422" y="642918"/>
            <a:ext cx="4875053" cy="523220"/>
          </a:xfrm>
          <a:prstGeom prst="rect">
            <a:avLst/>
          </a:prstGeom>
          <a:noFill/>
        </p:spPr>
        <p:txBody>
          <a:bodyPr wrap="none" rtlCol="0">
            <a:spAutoFit/>
          </a:bodyPr>
          <a:lstStyle/>
          <a:p>
            <a:pPr algn="ctr"/>
            <a:r>
              <a:rPr lang="en-US" sz="2800" b="1" i="1" dirty="0" smtClean="0">
                <a:solidFill>
                  <a:srgbClr val="FF0000"/>
                </a:solidFill>
              </a:rPr>
              <a:t>The single most important task </a:t>
            </a:r>
            <a:endParaRPr lang="en-MY" sz="2800" b="1" i="1" dirty="0">
              <a:solidFill>
                <a:srgbClr val="FF0000"/>
              </a:solidFill>
            </a:endParaRPr>
          </a:p>
        </p:txBody>
      </p:sp>
    </p:spTree>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Blueprint</a:t>
            </a:r>
            <a:endParaRPr lang="en-MY" dirty="0"/>
          </a:p>
        </p:txBody>
      </p:sp>
      <p:sp>
        <p:nvSpPr>
          <p:cNvPr id="3" name="Content Placeholder 2"/>
          <p:cNvSpPr>
            <a:spLocks noGrp="1"/>
          </p:cNvSpPr>
          <p:nvPr>
            <p:ph idx="1"/>
          </p:nvPr>
        </p:nvSpPr>
        <p:spPr/>
        <p:txBody>
          <a:bodyPr/>
          <a:lstStyle/>
          <a:p>
            <a:r>
              <a:rPr lang="en-US" dirty="0" smtClean="0"/>
              <a:t>3 Main Sections</a:t>
            </a:r>
          </a:p>
          <a:p>
            <a:pPr marL="893763" lvl="1" indent="-436563">
              <a:tabLst>
                <a:tab pos="893763" algn="l"/>
              </a:tabLst>
            </a:pPr>
            <a:r>
              <a:rPr lang="en-US" dirty="0" smtClean="0"/>
              <a:t>Executive Summary</a:t>
            </a:r>
          </a:p>
          <a:p>
            <a:pPr marL="893763" lvl="1" indent="-436563">
              <a:tabLst>
                <a:tab pos="893763" algn="l"/>
              </a:tabLst>
            </a:pPr>
            <a:r>
              <a:rPr lang="en-US" dirty="0" smtClean="0"/>
              <a:t>Main Body</a:t>
            </a:r>
          </a:p>
          <a:p>
            <a:pPr marL="893763" lvl="1" indent="-436563">
              <a:tabLst>
                <a:tab pos="893763" algn="l"/>
              </a:tabLst>
            </a:pPr>
            <a:r>
              <a:rPr lang="en-US" dirty="0" smtClean="0"/>
              <a:t>Conclusions</a:t>
            </a:r>
            <a:endParaRPr lang="en-MY" dirty="0"/>
          </a:p>
        </p:txBody>
      </p:sp>
      <p:pic>
        <p:nvPicPr>
          <p:cNvPr id="102402" name="Picture 2" descr="C:\Users\Owner\AppData\Local\Microsoft\Windows\Temporary Internet Files\Content.IE5\YP72N684\MCj04413340000[1].png"/>
          <p:cNvPicPr>
            <a:picLocks noChangeAspect="1" noChangeArrowheads="1"/>
          </p:cNvPicPr>
          <p:nvPr/>
        </p:nvPicPr>
        <p:blipFill>
          <a:blip r:embed="rId3" cstate="print"/>
          <a:srcRect t="24540" b="11043"/>
          <a:stretch>
            <a:fillRect/>
          </a:stretch>
        </p:blipFill>
        <p:spPr bwMode="auto">
          <a:xfrm>
            <a:off x="3192086" y="2357430"/>
            <a:ext cx="5464113" cy="4071966"/>
          </a:xfrm>
          <a:prstGeom prst="rect">
            <a:avLst/>
          </a:prstGeom>
          <a:noFill/>
        </p:spPr>
      </p:pic>
    </p:spTree>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Executive Summary</a:t>
            </a:r>
            <a:endParaRPr lang="en-MY" dirty="0"/>
          </a:p>
        </p:txBody>
      </p:sp>
      <p:sp>
        <p:nvSpPr>
          <p:cNvPr id="3" name="Content Placeholder 2"/>
          <p:cNvSpPr>
            <a:spLocks noGrp="1"/>
          </p:cNvSpPr>
          <p:nvPr>
            <p:ph idx="1"/>
          </p:nvPr>
        </p:nvSpPr>
        <p:spPr/>
        <p:txBody>
          <a:bodyPr/>
          <a:lstStyle/>
          <a:p>
            <a:r>
              <a:rPr lang="en-US" dirty="0" smtClean="0"/>
              <a:t>Captures the Essence : Why?</a:t>
            </a:r>
          </a:p>
          <a:p>
            <a:pPr lvl="1"/>
            <a:r>
              <a:rPr lang="en-US" dirty="0" smtClean="0"/>
              <a:t>Depend on Purpose: Loan/ Investment / etc</a:t>
            </a:r>
          </a:p>
          <a:p>
            <a:r>
              <a:rPr lang="en-US" dirty="0" smtClean="0"/>
              <a:t>Key Ideas, differentiation, ROI, etc</a:t>
            </a:r>
          </a:p>
          <a:p>
            <a:r>
              <a:rPr lang="en-US" dirty="0" smtClean="0"/>
              <a:t>Write it last</a:t>
            </a:r>
          </a:p>
          <a:p>
            <a:r>
              <a:rPr lang="en-US" dirty="0" smtClean="0"/>
              <a:t>Keep to one page </a:t>
            </a:r>
            <a:br>
              <a:rPr lang="en-US" dirty="0" smtClean="0"/>
            </a:br>
            <a:r>
              <a:rPr lang="en-US" dirty="0" smtClean="0"/>
              <a:t>[if possible, max 2pages]</a:t>
            </a:r>
          </a:p>
          <a:p>
            <a:endParaRPr lang="en-MY" dirty="0"/>
          </a:p>
        </p:txBody>
      </p:sp>
      <p:pic>
        <p:nvPicPr>
          <p:cNvPr id="4" name="Picture 3" descr="reseller.png"/>
          <p:cNvPicPr>
            <a:picLocks noChangeAspect="1"/>
          </p:cNvPicPr>
          <p:nvPr/>
        </p:nvPicPr>
        <p:blipFill>
          <a:blip r:embed="rId3" cstate="print"/>
          <a:stretch>
            <a:fillRect/>
          </a:stretch>
        </p:blipFill>
        <p:spPr>
          <a:xfrm>
            <a:off x="6858016" y="2857496"/>
            <a:ext cx="1971495" cy="3556521"/>
          </a:xfrm>
          <a:prstGeom prst="rect">
            <a:avLst/>
          </a:prstGeom>
        </p:spPr>
      </p:pic>
    </p:spTree>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Unique Selling Proposition</a:t>
            </a:r>
            <a:endParaRPr lang="en-MY" dirty="0"/>
          </a:p>
        </p:txBody>
      </p:sp>
      <p:sp>
        <p:nvSpPr>
          <p:cNvPr id="3" name="Content Placeholder 2"/>
          <p:cNvSpPr>
            <a:spLocks noGrp="1"/>
          </p:cNvSpPr>
          <p:nvPr>
            <p:ph idx="1"/>
          </p:nvPr>
        </p:nvSpPr>
        <p:spPr/>
        <p:txBody>
          <a:bodyPr/>
          <a:lstStyle/>
          <a:p>
            <a:r>
              <a:rPr lang="en-US" dirty="0" smtClean="0"/>
              <a:t>Differentiation Factor</a:t>
            </a:r>
          </a:p>
          <a:p>
            <a:r>
              <a:rPr lang="en-US" dirty="0" smtClean="0"/>
              <a:t>What makes you different from your competitors?</a:t>
            </a:r>
          </a:p>
          <a:p>
            <a:endParaRPr lang="en-MY" dirty="0"/>
          </a:p>
        </p:txBody>
      </p:sp>
      <p:pic>
        <p:nvPicPr>
          <p:cNvPr id="104450" name="Picture 2" descr="http://michael.hightechproductmanagement.com/20060307.jpg"/>
          <p:cNvPicPr>
            <a:picLocks noChangeAspect="1" noChangeArrowheads="1"/>
          </p:cNvPicPr>
          <p:nvPr/>
        </p:nvPicPr>
        <p:blipFill>
          <a:blip r:embed="rId3" cstate="print"/>
          <a:srcRect/>
          <a:stretch>
            <a:fillRect/>
          </a:stretch>
        </p:blipFill>
        <p:spPr bwMode="auto">
          <a:xfrm>
            <a:off x="4643438" y="3214686"/>
            <a:ext cx="2643206" cy="3171847"/>
          </a:xfrm>
          <a:prstGeom prst="rect">
            <a:avLst/>
          </a:prstGeom>
          <a:noFill/>
          <a:effectLst>
            <a:softEdge rad="317500"/>
          </a:effectLst>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2050" name="Picture 2" descr="http://www.philadelphia-reflections.com/images/Teddy%20Roosevelt.jpg"/>
          <p:cNvPicPr>
            <a:picLocks noChangeAspect="1" noChangeArrowheads="1"/>
          </p:cNvPicPr>
          <p:nvPr/>
        </p:nvPicPr>
        <p:blipFill>
          <a:blip r:embed="rId3" cstate="print">
            <a:duotone>
              <a:schemeClr val="accent6">
                <a:shade val="45000"/>
                <a:satMod val="135000"/>
              </a:schemeClr>
              <a:prstClr val="white"/>
            </a:duotone>
          </a:blip>
          <a:stretch>
            <a:fillRect/>
          </a:stretch>
        </p:blipFill>
        <p:spPr bwMode="auto">
          <a:xfrm>
            <a:off x="228600" y="1524000"/>
            <a:ext cx="2267889" cy="3500438"/>
          </a:xfrm>
          <a:prstGeom prst="rect">
            <a:avLst/>
          </a:prstGeom>
          <a:noFill/>
          <a:ln>
            <a:noFill/>
          </a:ln>
          <a:effectLst>
            <a:softEdge rad="317500"/>
          </a:effectLst>
        </p:spPr>
      </p:pic>
      <p:sp>
        <p:nvSpPr>
          <p:cNvPr id="3" name="Content Placeholder 2"/>
          <p:cNvSpPr>
            <a:spLocks noGrp="1"/>
          </p:cNvSpPr>
          <p:nvPr>
            <p:ph idx="4294967295"/>
          </p:nvPr>
        </p:nvSpPr>
        <p:spPr>
          <a:xfrm>
            <a:off x="2514600" y="762000"/>
            <a:ext cx="5791200" cy="4525963"/>
          </a:xfrm>
          <a:prstGeom prst="rect">
            <a:avLst/>
          </a:prstGeom>
        </p:spPr>
        <p:txBody>
          <a:bodyPr/>
          <a:lstStyle/>
          <a:p>
            <a:pPr marL="0" indent="0" algn="ctr">
              <a:buNone/>
            </a:pPr>
            <a:r>
              <a:rPr lang="en-MY" sz="2000" dirty="0"/>
              <a:t>‘</a:t>
            </a:r>
            <a:r>
              <a:rPr lang="en-MY" sz="2000" i="1" dirty="0">
                <a:solidFill>
                  <a:srgbClr val="FF0000"/>
                </a:solidFill>
              </a:rPr>
              <a:t>It is not the critic who counts</a:t>
            </a:r>
            <a:r>
              <a:rPr lang="en-MY" sz="2000" dirty="0"/>
              <a:t>: not the man who points out how the strong man stumbles or where the doer of deeds could have done better. </a:t>
            </a:r>
            <a:r>
              <a:rPr lang="en-MY" sz="2000" i="1" dirty="0">
                <a:solidFill>
                  <a:srgbClr val="FF0000"/>
                </a:solidFill>
              </a:rPr>
              <a:t>The credit belongs to the man who is actually in the arena</a:t>
            </a:r>
            <a:r>
              <a:rPr lang="en-MY" sz="2000" dirty="0">
                <a:solidFill>
                  <a:srgbClr val="FF0000"/>
                </a:solidFill>
              </a:rPr>
              <a:t>,</a:t>
            </a:r>
            <a:r>
              <a:rPr lang="en-MY" sz="2000" dirty="0"/>
              <a:t> whose face is marred by dust and sweat and blood, who strives valiantly, who errs and comes up short again and again, because there is no effort without error or shortcoming, but who knows the great enthusiasms, the great devotions, who spends himself for a worthy cause; who, at the best, knows, in the end, the triumph of high achievement, and who, at the worst, if he fails, at least he fails while daring greatly, so that his place shall never be with those cold and timid souls who knew neither victory nor defeat</a:t>
            </a:r>
            <a:r>
              <a:rPr lang="en-MY" sz="2000" dirty="0" smtClean="0"/>
              <a:t>.’</a:t>
            </a:r>
            <a:endParaRPr lang="en-MY" sz="2000" dirty="0"/>
          </a:p>
          <a:p>
            <a:pPr marL="0" indent="0" algn="ctr">
              <a:buNone/>
            </a:pPr>
            <a:endParaRPr lang="en-MY" sz="2000" dirty="0"/>
          </a:p>
        </p:txBody>
      </p:sp>
      <p:sp>
        <p:nvSpPr>
          <p:cNvPr id="5" name="Rectangle 4"/>
          <p:cNvSpPr/>
          <p:nvPr/>
        </p:nvSpPr>
        <p:spPr>
          <a:xfrm>
            <a:off x="3733800" y="5181600"/>
            <a:ext cx="3903313" cy="369332"/>
          </a:xfrm>
          <a:prstGeom prst="rect">
            <a:avLst/>
          </a:prstGeom>
        </p:spPr>
        <p:txBody>
          <a:bodyPr wrap="none">
            <a:spAutoFit/>
          </a:bodyPr>
          <a:lstStyle/>
          <a:p>
            <a:r>
              <a:rPr lang="en-MY" i="1" dirty="0" smtClean="0"/>
              <a:t>:Teddy Roosevelt from a speech in 1910</a:t>
            </a:r>
            <a:endParaRPr lang="en-MY" i="1" dirty="0"/>
          </a:p>
        </p:txBody>
      </p:sp>
    </p:spTree>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Business Plans</a:t>
            </a:r>
            <a:endParaRPr lang="en-MY" dirty="0"/>
          </a:p>
        </p:txBody>
      </p:sp>
      <p:sp>
        <p:nvSpPr>
          <p:cNvPr id="4" name="Content Placeholder 3"/>
          <p:cNvSpPr>
            <a:spLocks noGrp="1"/>
          </p:cNvSpPr>
          <p:nvPr>
            <p:ph sz="half" idx="1"/>
          </p:nvPr>
        </p:nvSpPr>
        <p:spPr>
          <a:xfrm>
            <a:off x="452438" y="2643182"/>
            <a:ext cx="4038600" cy="2400304"/>
          </a:xfrm>
        </p:spPr>
        <p:txBody>
          <a:bodyPr/>
          <a:lstStyle/>
          <a:p>
            <a:pPr marL="514350" indent="-514350">
              <a:buFont typeface="+mj-lt"/>
              <a:buAutoNum type="arabicPeriod"/>
            </a:pPr>
            <a:r>
              <a:rPr lang="en-US" dirty="0" smtClean="0"/>
              <a:t>Introduction</a:t>
            </a:r>
          </a:p>
          <a:p>
            <a:pPr marL="514350" indent="-514350">
              <a:buFont typeface="+mj-lt"/>
              <a:buAutoNum type="arabicPeriod"/>
            </a:pPr>
            <a:r>
              <a:rPr lang="en-US" dirty="0" smtClean="0"/>
              <a:t>Purpose</a:t>
            </a:r>
          </a:p>
          <a:p>
            <a:pPr marL="514350" indent="-514350">
              <a:buFont typeface="+mj-lt"/>
              <a:buAutoNum type="arabicPeriod"/>
            </a:pPr>
            <a:r>
              <a:rPr lang="en-US" dirty="0" smtClean="0"/>
              <a:t>Company Background</a:t>
            </a:r>
          </a:p>
          <a:p>
            <a:pPr marL="514350" indent="-514350">
              <a:buFont typeface="+mj-lt"/>
              <a:buAutoNum type="arabicPeriod"/>
            </a:pPr>
            <a:r>
              <a:rPr lang="en-US" dirty="0" smtClean="0"/>
              <a:t>Ownership / Mgmt</a:t>
            </a:r>
          </a:p>
          <a:p>
            <a:pPr>
              <a:buNone/>
            </a:pPr>
            <a:endParaRPr lang="en-MY" dirty="0"/>
          </a:p>
        </p:txBody>
      </p:sp>
      <p:sp>
        <p:nvSpPr>
          <p:cNvPr id="5" name="Content Placeholder 4"/>
          <p:cNvSpPr>
            <a:spLocks noGrp="1"/>
          </p:cNvSpPr>
          <p:nvPr>
            <p:ph sz="half" idx="2"/>
          </p:nvPr>
        </p:nvSpPr>
        <p:spPr>
          <a:xfrm>
            <a:off x="4643438" y="2643182"/>
            <a:ext cx="4038600" cy="2400304"/>
          </a:xfrm>
        </p:spPr>
        <p:txBody>
          <a:bodyPr/>
          <a:lstStyle/>
          <a:p>
            <a:pPr marL="514350" indent="-514350">
              <a:buFont typeface="+mj-lt"/>
              <a:buAutoNum type="arabicPeriod" startAt="5"/>
            </a:pPr>
            <a:r>
              <a:rPr lang="en-US" dirty="0" smtClean="0"/>
              <a:t>Administrative Plan</a:t>
            </a:r>
          </a:p>
          <a:p>
            <a:pPr marL="514350" indent="-514350">
              <a:buFont typeface="+mj-lt"/>
              <a:buAutoNum type="arabicPeriod" startAt="5"/>
            </a:pPr>
            <a:r>
              <a:rPr lang="en-US" dirty="0" smtClean="0"/>
              <a:t>Marketing Plan</a:t>
            </a:r>
          </a:p>
          <a:p>
            <a:pPr marL="514350" indent="-514350">
              <a:buFont typeface="+mj-lt"/>
              <a:buAutoNum type="arabicPeriod" startAt="5"/>
            </a:pPr>
            <a:r>
              <a:rPr lang="en-US" dirty="0" smtClean="0"/>
              <a:t>Operations Plan</a:t>
            </a:r>
          </a:p>
          <a:p>
            <a:pPr marL="514350" indent="-514350">
              <a:buFont typeface="+mj-lt"/>
              <a:buAutoNum type="arabicPeriod" startAt="5"/>
            </a:pPr>
            <a:r>
              <a:rPr lang="en-US" dirty="0" smtClean="0"/>
              <a:t>Financial Plan</a:t>
            </a:r>
            <a:endParaRPr lang="en-MY" dirty="0"/>
          </a:p>
        </p:txBody>
      </p:sp>
      <p:sp>
        <p:nvSpPr>
          <p:cNvPr id="6" name="TextBox 5"/>
          <p:cNvSpPr txBox="1"/>
          <p:nvPr/>
        </p:nvSpPr>
        <p:spPr>
          <a:xfrm>
            <a:off x="2786050" y="1785926"/>
            <a:ext cx="3446713" cy="584775"/>
          </a:xfrm>
          <a:prstGeom prst="rect">
            <a:avLst/>
          </a:prstGeom>
          <a:noFill/>
        </p:spPr>
        <p:txBody>
          <a:bodyPr wrap="none" rtlCol="0">
            <a:spAutoFit/>
          </a:bodyPr>
          <a:lstStyle/>
          <a:p>
            <a:r>
              <a:rPr lang="en-US" sz="3200" dirty="0" smtClean="0">
                <a:solidFill>
                  <a:srgbClr val="FF0000"/>
                </a:solidFill>
              </a:rPr>
              <a:t>Executive Summary</a:t>
            </a:r>
            <a:endParaRPr lang="en-MY" sz="3200" dirty="0">
              <a:solidFill>
                <a:srgbClr val="FF0000"/>
              </a:solidFill>
            </a:endParaRPr>
          </a:p>
        </p:txBody>
      </p:sp>
      <p:sp>
        <p:nvSpPr>
          <p:cNvPr id="7" name="TextBox 6"/>
          <p:cNvSpPr txBox="1"/>
          <p:nvPr/>
        </p:nvSpPr>
        <p:spPr>
          <a:xfrm>
            <a:off x="3571868" y="5000636"/>
            <a:ext cx="2008883" cy="584775"/>
          </a:xfrm>
          <a:prstGeom prst="rect">
            <a:avLst/>
          </a:prstGeom>
          <a:noFill/>
        </p:spPr>
        <p:txBody>
          <a:bodyPr wrap="none" rtlCol="0">
            <a:spAutoFit/>
          </a:bodyPr>
          <a:lstStyle/>
          <a:p>
            <a:r>
              <a:rPr lang="en-US" sz="3200" dirty="0" smtClean="0">
                <a:solidFill>
                  <a:srgbClr val="FF0000"/>
                </a:solidFill>
              </a:rPr>
              <a:t>Conclusion</a:t>
            </a:r>
            <a:endParaRPr lang="en-MY" sz="3200" dirty="0">
              <a:solidFill>
                <a:srgbClr val="FF0000"/>
              </a:solidFill>
            </a:endParaRPr>
          </a:p>
        </p:txBody>
      </p:sp>
      <p:sp>
        <p:nvSpPr>
          <p:cNvPr id="8" name="Rounded Rectangle 7"/>
          <p:cNvSpPr/>
          <p:nvPr/>
        </p:nvSpPr>
        <p:spPr>
          <a:xfrm>
            <a:off x="377036" y="2357430"/>
            <a:ext cx="8358246" cy="2714644"/>
          </a:xfrm>
          <a:prstGeom prst="roundRect">
            <a:avLst>
              <a:gd name="adj" fmla="val 26919"/>
            </a:avLst>
          </a:prstGeom>
          <a:solidFill>
            <a:schemeClr val="accent1">
              <a:alpha val="1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MY"/>
          </a:p>
        </p:txBody>
      </p:sp>
      <p:pic>
        <p:nvPicPr>
          <p:cNvPr id="109572" name="Picture 4" descr="http://3.bp.blogspot.com/_gHLi5No8dSY/ScImjJYyVpI/AAAAAAAAClY/D2UFsjY03qc/s720/Jigsaw-Like-Storage-System-Is-Not-Puzzling-At-All-2.jpg"/>
          <p:cNvPicPr>
            <a:picLocks noChangeAspect="1" noChangeArrowheads="1"/>
          </p:cNvPicPr>
          <p:nvPr/>
        </p:nvPicPr>
        <p:blipFill>
          <a:blip r:embed="rId3" cstate="print"/>
          <a:srcRect l="3205" t="21803" r="18269"/>
          <a:stretch>
            <a:fillRect/>
          </a:stretch>
        </p:blipFill>
        <p:spPr bwMode="auto">
          <a:xfrm>
            <a:off x="6429388" y="785794"/>
            <a:ext cx="2134119" cy="1562089"/>
          </a:xfrm>
          <a:prstGeom prst="rect">
            <a:avLst/>
          </a:prstGeom>
          <a:noFill/>
          <a:effectLst>
            <a:softEdge rad="127000"/>
          </a:effectLst>
        </p:spPr>
      </p:pic>
      <p:pic>
        <p:nvPicPr>
          <p:cNvPr id="11" name="Picture 4" descr="http://3.bp.blogspot.com/_gHLi5No8dSY/ScImjJYyVpI/AAAAAAAAClY/D2UFsjY03qc/s720/Jigsaw-Like-Storage-System-Is-Not-Puzzling-At-All-2.jpg"/>
          <p:cNvPicPr>
            <a:picLocks noChangeAspect="1" noChangeArrowheads="1"/>
          </p:cNvPicPr>
          <p:nvPr/>
        </p:nvPicPr>
        <p:blipFill>
          <a:blip r:embed="rId3" cstate="print"/>
          <a:srcRect l="3205" t="21803" r="18269"/>
          <a:stretch>
            <a:fillRect/>
          </a:stretch>
        </p:blipFill>
        <p:spPr bwMode="auto">
          <a:xfrm>
            <a:off x="0" y="5295911"/>
            <a:ext cx="2134119" cy="1562089"/>
          </a:xfrm>
          <a:prstGeom prst="rect">
            <a:avLst/>
          </a:prstGeom>
          <a:noFill/>
          <a:effectLst>
            <a:softEdge rad="127000"/>
          </a:effectLst>
        </p:spPr>
      </p:pic>
    </p:spTree>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smtClean="0"/>
              <a:t>Write Your Business Plan</a:t>
            </a:r>
            <a:endParaRPr lang="en-MY" dirty="0"/>
          </a:p>
        </p:txBody>
      </p:sp>
      <p:pic>
        <p:nvPicPr>
          <p:cNvPr id="110594" name="Picture 2" descr="C:\Users\Owner\AppData\Local\Microsoft\Windows\Temporary Internet Files\Content.IE5\L1TS37DT\MPj04276760000[1].jpg"/>
          <p:cNvPicPr>
            <a:picLocks noChangeAspect="1" noChangeArrowheads="1"/>
          </p:cNvPicPr>
          <p:nvPr/>
        </p:nvPicPr>
        <p:blipFill>
          <a:blip r:embed="rId3" cstate="print"/>
          <a:srcRect/>
          <a:stretch>
            <a:fillRect/>
          </a:stretch>
        </p:blipFill>
        <p:spPr bwMode="auto">
          <a:xfrm flipH="1">
            <a:off x="0" y="2714620"/>
            <a:ext cx="2923361" cy="4395773"/>
          </a:xfrm>
          <a:prstGeom prst="rect">
            <a:avLst/>
          </a:prstGeom>
          <a:noFill/>
          <a:effectLst>
            <a:softEdge rad="317500"/>
          </a:effectLst>
        </p:spPr>
      </p:pic>
      <p:pic>
        <p:nvPicPr>
          <p:cNvPr id="11" name="Picture 10" descr="MWS_PremiumResellerLogo.jpg"/>
          <p:cNvPicPr>
            <a:picLocks noChangeAspect="1"/>
          </p:cNvPicPr>
          <p:nvPr/>
        </p:nvPicPr>
        <p:blipFill>
          <a:blip r:embed="rId4" cstate="print"/>
          <a:stretch>
            <a:fillRect/>
          </a:stretch>
        </p:blipFill>
        <p:spPr>
          <a:xfrm>
            <a:off x="1924032" y="3871922"/>
            <a:ext cx="1469493" cy="792000"/>
          </a:xfrm>
          <a:prstGeom prst="rect">
            <a:avLst/>
          </a:prstGeom>
        </p:spPr>
      </p:pic>
      <p:pic>
        <p:nvPicPr>
          <p:cNvPr id="12" name="Picture 11" descr="MWS_LearningHub2.jpg"/>
          <p:cNvPicPr>
            <a:picLocks noChangeAspect="1"/>
          </p:cNvPicPr>
          <p:nvPr/>
        </p:nvPicPr>
        <p:blipFill>
          <a:blip r:embed="rId5" cstate="print"/>
          <a:stretch>
            <a:fillRect/>
          </a:stretch>
        </p:blipFill>
        <p:spPr>
          <a:xfrm>
            <a:off x="3709982" y="3871922"/>
            <a:ext cx="1466850" cy="790575"/>
          </a:xfrm>
          <a:prstGeom prst="rect">
            <a:avLst/>
          </a:prstGeom>
        </p:spPr>
      </p:pic>
      <p:pic>
        <p:nvPicPr>
          <p:cNvPr id="13" name="Picture 12" descr="mws_licensed_trainer.jpg"/>
          <p:cNvPicPr>
            <a:picLocks noChangeAspect="1"/>
          </p:cNvPicPr>
          <p:nvPr/>
        </p:nvPicPr>
        <p:blipFill>
          <a:blip r:embed="rId6" cstate="print"/>
          <a:stretch>
            <a:fillRect/>
          </a:stretch>
        </p:blipFill>
        <p:spPr>
          <a:xfrm>
            <a:off x="5495932" y="3871922"/>
            <a:ext cx="1471527" cy="792000"/>
          </a:xfrm>
          <a:prstGeom prst="rect">
            <a:avLst/>
          </a:prstGeom>
        </p:spPr>
      </p:pic>
      <p:pic>
        <p:nvPicPr>
          <p:cNvPr id="14" name="Picture 13" descr="MWS_SquareLogo_A5_FC.png"/>
          <p:cNvPicPr>
            <a:picLocks noChangeAspect="1"/>
          </p:cNvPicPr>
          <p:nvPr/>
        </p:nvPicPr>
        <p:blipFill>
          <a:blip r:embed="rId7"/>
          <a:stretch>
            <a:fillRect/>
          </a:stretch>
        </p:blipFill>
        <p:spPr>
          <a:xfrm>
            <a:off x="2133600" y="1676400"/>
            <a:ext cx="4764603" cy="1981200"/>
          </a:xfrm>
          <a:prstGeom prst="rect">
            <a:avLst/>
          </a:prstGeom>
        </p:spPr>
      </p:pic>
      <p:sp>
        <p:nvSpPr>
          <p:cNvPr id="15" name="Rectangle 14"/>
          <p:cNvSpPr/>
          <p:nvPr/>
        </p:nvSpPr>
        <p:spPr>
          <a:xfrm>
            <a:off x="1295400" y="1295400"/>
            <a:ext cx="6629400" cy="3810000"/>
          </a:xfrm>
          <a:prstGeom prst="rect">
            <a:avLst/>
          </a:prstGeom>
          <a:noFill/>
          <a:ln w="9525" cap="flat" cmpd="sng" algn="ctr">
            <a:solidFill>
              <a:schemeClr val="tx1">
                <a:lumMod val="50000"/>
                <a:lumOff val="50000"/>
              </a:schemeClr>
            </a:solidFill>
            <a:prstDash val="lgDash"/>
            <a:round/>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Heart of Any Business</a:t>
            </a:r>
            <a:endParaRPr lang="en-MY" dirty="0"/>
          </a:p>
        </p:txBody>
      </p:sp>
      <p:pic>
        <p:nvPicPr>
          <p:cNvPr id="111618" name="Picture 2" descr="C:\Users\Owner\AppData\Local\Microsoft\Windows\Temporary Internet Files\Content.IE5\YRIF89H9\MPj04387960000[1].jpg"/>
          <p:cNvPicPr>
            <a:picLocks noChangeAspect="1" noChangeArrowheads="1"/>
          </p:cNvPicPr>
          <p:nvPr/>
        </p:nvPicPr>
        <p:blipFill>
          <a:blip r:embed="rId3" cstate="print"/>
          <a:srcRect/>
          <a:stretch>
            <a:fillRect/>
          </a:stretch>
        </p:blipFill>
        <p:spPr bwMode="auto">
          <a:xfrm>
            <a:off x="1357290" y="1357298"/>
            <a:ext cx="6096000" cy="4572000"/>
          </a:xfrm>
          <a:prstGeom prst="rect">
            <a:avLst/>
          </a:prstGeom>
          <a:noFill/>
          <a:effectLst>
            <a:softEdge rad="317500"/>
          </a:effectLst>
        </p:spPr>
      </p:pic>
      <p:sp>
        <p:nvSpPr>
          <p:cNvPr id="5" name="TextBox 4"/>
          <p:cNvSpPr txBox="1"/>
          <p:nvPr/>
        </p:nvSpPr>
        <p:spPr>
          <a:xfrm>
            <a:off x="5357818" y="3643314"/>
            <a:ext cx="670376" cy="369332"/>
          </a:xfrm>
          <a:prstGeom prst="rect">
            <a:avLst/>
          </a:prstGeom>
          <a:noFill/>
        </p:spPr>
        <p:txBody>
          <a:bodyPr wrap="none" rtlCol="0">
            <a:spAutoFit/>
          </a:bodyPr>
          <a:lstStyle/>
          <a:p>
            <a:r>
              <a:rPr lang="en-US" b="1" dirty="0" smtClean="0">
                <a:solidFill>
                  <a:schemeClr val="bg1"/>
                </a:solidFill>
              </a:rPr>
              <a:t>Sales</a:t>
            </a:r>
            <a:endParaRPr lang="en-MY" b="1" dirty="0">
              <a:solidFill>
                <a:schemeClr val="bg1"/>
              </a:solidFill>
            </a:endParaRPr>
          </a:p>
        </p:txBody>
      </p:sp>
    </p:spTree>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112642" name="Picture 2" descr="C:\Users\Owner\AppData\Local\Microsoft\Windows\Temporary Internet Files\Content.IE5\L1TS37DT\MPj04402930000[1].jpg"/>
          <p:cNvPicPr>
            <a:picLocks noChangeAspect="1" noChangeArrowheads="1"/>
          </p:cNvPicPr>
          <p:nvPr/>
        </p:nvPicPr>
        <p:blipFill>
          <a:blip r:embed="rId3" cstate="print"/>
          <a:srcRect/>
          <a:stretch>
            <a:fillRect/>
          </a:stretch>
        </p:blipFill>
        <p:spPr bwMode="auto">
          <a:xfrm>
            <a:off x="0" y="357166"/>
            <a:ext cx="9144000" cy="6344375"/>
          </a:xfrm>
          <a:prstGeom prst="rect">
            <a:avLst/>
          </a:prstGeom>
          <a:noFill/>
          <a:effectLst>
            <a:softEdge rad="317500"/>
          </a:effectLst>
        </p:spPr>
      </p:pic>
      <p:sp>
        <p:nvSpPr>
          <p:cNvPr id="2" name="Title 1"/>
          <p:cNvSpPr>
            <a:spLocks noGrp="1"/>
          </p:cNvSpPr>
          <p:nvPr>
            <p:ph type="title"/>
          </p:nvPr>
        </p:nvSpPr>
        <p:spPr/>
        <p:txBody>
          <a:bodyPr/>
          <a:lstStyle/>
          <a:p>
            <a:r>
              <a:rPr lang="en-US" dirty="0" smtClean="0"/>
              <a:t>Expand Your Network</a:t>
            </a:r>
            <a:endParaRPr lang="en-MY" dirty="0"/>
          </a:p>
        </p:txBody>
      </p:sp>
      <p:sp>
        <p:nvSpPr>
          <p:cNvPr id="4" name="TextBox 3"/>
          <p:cNvSpPr txBox="1"/>
          <p:nvPr/>
        </p:nvSpPr>
        <p:spPr>
          <a:xfrm>
            <a:off x="928662" y="5000636"/>
            <a:ext cx="2232342" cy="523220"/>
          </a:xfrm>
          <a:prstGeom prst="rect">
            <a:avLst/>
          </a:prstGeom>
          <a:noFill/>
        </p:spPr>
        <p:txBody>
          <a:bodyPr wrap="none" rtlCol="0">
            <a:spAutoFit/>
          </a:bodyPr>
          <a:lstStyle/>
          <a:p>
            <a:r>
              <a:rPr lang="en-US" sz="2800" b="1" dirty="0" smtClean="0">
                <a:solidFill>
                  <a:srgbClr val="FF0000"/>
                </a:solidFill>
              </a:rPr>
              <a:t>Elevator Pitch</a:t>
            </a:r>
            <a:endParaRPr lang="en-MY" sz="2800" b="1" dirty="0">
              <a:solidFill>
                <a:srgbClr val="FF0000"/>
              </a:solidFill>
            </a:endParaRPr>
          </a:p>
        </p:txBody>
      </p:sp>
      <p:sp>
        <p:nvSpPr>
          <p:cNvPr id="5" name="TextBox 4"/>
          <p:cNvSpPr txBox="1"/>
          <p:nvPr/>
        </p:nvSpPr>
        <p:spPr>
          <a:xfrm>
            <a:off x="3309724" y="2357430"/>
            <a:ext cx="1509580" cy="523220"/>
          </a:xfrm>
          <a:prstGeom prst="rect">
            <a:avLst/>
          </a:prstGeom>
          <a:noFill/>
        </p:spPr>
        <p:txBody>
          <a:bodyPr wrap="none" rtlCol="0">
            <a:spAutoFit/>
          </a:bodyPr>
          <a:lstStyle/>
          <a:p>
            <a:r>
              <a:rPr lang="en-US" sz="2800" b="1" dirty="0" smtClean="0">
                <a:solidFill>
                  <a:srgbClr val="FF0000"/>
                </a:solidFill>
              </a:rPr>
              <a:t>Leverage</a:t>
            </a:r>
            <a:endParaRPr lang="en-MY" sz="2800" b="1" dirty="0">
              <a:solidFill>
                <a:srgbClr val="FF0000"/>
              </a:solidFill>
            </a:endParaRPr>
          </a:p>
        </p:txBody>
      </p:sp>
      <p:sp>
        <p:nvSpPr>
          <p:cNvPr id="6" name="TextBox 5"/>
          <p:cNvSpPr txBox="1"/>
          <p:nvPr/>
        </p:nvSpPr>
        <p:spPr>
          <a:xfrm>
            <a:off x="7286644" y="4857760"/>
            <a:ext cx="1484124" cy="523220"/>
          </a:xfrm>
          <a:prstGeom prst="rect">
            <a:avLst/>
          </a:prstGeom>
          <a:noFill/>
        </p:spPr>
        <p:txBody>
          <a:bodyPr wrap="none" rtlCol="0">
            <a:spAutoFit/>
          </a:bodyPr>
          <a:lstStyle/>
          <a:p>
            <a:r>
              <a:rPr lang="en-US" sz="2800" b="1" dirty="0" smtClean="0">
                <a:solidFill>
                  <a:srgbClr val="FF0000"/>
                </a:solidFill>
              </a:rPr>
              <a:t>Network</a:t>
            </a:r>
            <a:endParaRPr lang="en-MY" sz="2800" b="1" dirty="0">
              <a:solidFill>
                <a:srgbClr val="FF0000"/>
              </a:solidFill>
            </a:endParaRPr>
          </a:p>
        </p:txBody>
      </p:sp>
      <p:sp>
        <p:nvSpPr>
          <p:cNvPr id="7" name="TextBox 6"/>
          <p:cNvSpPr txBox="1"/>
          <p:nvPr/>
        </p:nvSpPr>
        <p:spPr>
          <a:xfrm>
            <a:off x="928662" y="2500306"/>
            <a:ext cx="870751" cy="523220"/>
          </a:xfrm>
          <a:prstGeom prst="rect">
            <a:avLst/>
          </a:prstGeom>
          <a:noFill/>
        </p:spPr>
        <p:txBody>
          <a:bodyPr wrap="none" rtlCol="0">
            <a:spAutoFit/>
          </a:bodyPr>
          <a:lstStyle/>
          <a:p>
            <a:r>
              <a:rPr lang="en-US" sz="2800" b="1" dirty="0" smtClean="0">
                <a:solidFill>
                  <a:srgbClr val="FF0000"/>
                </a:solidFill>
              </a:rPr>
              <a:t>Web</a:t>
            </a:r>
            <a:endParaRPr lang="en-MY" sz="2800" b="1" dirty="0">
              <a:solidFill>
                <a:srgbClr val="FF0000"/>
              </a:solidFill>
            </a:endParaRPr>
          </a:p>
        </p:txBody>
      </p:sp>
      <p:sp>
        <p:nvSpPr>
          <p:cNvPr id="8" name="TextBox 7"/>
          <p:cNvSpPr txBox="1"/>
          <p:nvPr/>
        </p:nvSpPr>
        <p:spPr>
          <a:xfrm>
            <a:off x="3091680" y="3377440"/>
            <a:ext cx="2663358" cy="523220"/>
          </a:xfrm>
          <a:prstGeom prst="rect">
            <a:avLst/>
          </a:prstGeom>
          <a:noFill/>
        </p:spPr>
        <p:txBody>
          <a:bodyPr wrap="none" rtlCol="0">
            <a:spAutoFit/>
          </a:bodyPr>
          <a:lstStyle/>
          <a:p>
            <a:r>
              <a:rPr lang="en-US" sz="2800" b="1" dirty="0" smtClean="0">
                <a:solidFill>
                  <a:schemeClr val="bg1"/>
                </a:solidFill>
              </a:rPr>
              <a:t>Customer is King</a:t>
            </a:r>
            <a:endParaRPr lang="en-MY" sz="2800" b="1" dirty="0">
              <a:solidFill>
                <a:schemeClr val="bg1"/>
              </a:solidFill>
            </a:endParaRPr>
          </a:p>
        </p:txBody>
      </p:sp>
      <p:sp>
        <p:nvSpPr>
          <p:cNvPr id="9" name="TextBox 8"/>
          <p:cNvSpPr txBox="1"/>
          <p:nvPr/>
        </p:nvSpPr>
        <p:spPr>
          <a:xfrm>
            <a:off x="7396773" y="2334276"/>
            <a:ext cx="1318631" cy="523220"/>
          </a:xfrm>
          <a:prstGeom prst="rect">
            <a:avLst/>
          </a:prstGeom>
          <a:noFill/>
        </p:spPr>
        <p:txBody>
          <a:bodyPr wrap="none" rtlCol="0">
            <a:spAutoFit/>
          </a:bodyPr>
          <a:lstStyle/>
          <a:p>
            <a:r>
              <a:rPr lang="en-US" sz="2800" b="1" dirty="0" smtClean="0">
                <a:solidFill>
                  <a:srgbClr val="FF0000"/>
                </a:solidFill>
              </a:rPr>
              <a:t>Present</a:t>
            </a:r>
            <a:endParaRPr lang="en-MY" sz="2800" b="1" dirty="0">
              <a:solidFill>
                <a:srgbClr val="FF0000"/>
              </a:solidFill>
            </a:endParaRPr>
          </a:p>
        </p:txBody>
      </p:sp>
      <p:sp>
        <p:nvSpPr>
          <p:cNvPr id="10" name="TextBox 9"/>
          <p:cNvSpPr txBox="1"/>
          <p:nvPr/>
        </p:nvSpPr>
        <p:spPr>
          <a:xfrm>
            <a:off x="5565955" y="2285992"/>
            <a:ext cx="934871" cy="523220"/>
          </a:xfrm>
          <a:prstGeom prst="rect">
            <a:avLst/>
          </a:prstGeom>
          <a:noFill/>
        </p:spPr>
        <p:txBody>
          <a:bodyPr wrap="none" rtlCol="0">
            <a:spAutoFit/>
          </a:bodyPr>
          <a:lstStyle/>
          <a:p>
            <a:r>
              <a:rPr lang="en-US" sz="2800" b="1" dirty="0" smtClean="0">
                <a:solidFill>
                  <a:srgbClr val="FF0000"/>
                </a:solidFill>
              </a:rPr>
              <a:t>Skills</a:t>
            </a:r>
            <a:endParaRPr lang="en-MY" sz="2800" b="1" dirty="0">
              <a:solidFill>
                <a:srgbClr val="FF0000"/>
              </a:solidFill>
            </a:endParaRPr>
          </a:p>
        </p:txBody>
      </p:sp>
      <p:sp>
        <p:nvSpPr>
          <p:cNvPr id="11" name="TextBox 10"/>
          <p:cNvSpPr txBox="1"/>
          <p:nvPr/>
        </p:nvSpPr>
        <p:spPr>
          <a:xfrm>
            <a:off x="5572132" y="1571612"/>
            <a:ext cx="689035" cy="523220"/>
          </a:xfrm>
          <a:prstGeom prst="rect">
            <a:avLst/>
          </a:prstGeom>
          <a:noFill/>
        </p:spPr>
        <p:txBody>
          <a:bodyPr wrap="none" rtlCol="0">
            <a:spAutoFit/>
          </a:bodyPr>
          <a:lstStyle/>
          <a:p>
            <a:r>
              <a:rPr lang="en-US" sz="2800" dirty="0" smtClean="0">
                <a:solidFill>
                  <a:srgbClr val="FF0000"/>
                </a:solidFill>
              </a:rPr>
              <a:t>Tell</a:t>
            </a:r>
            <a:endParaRPr lang="en-MY" sz="2800" dirty="0">
              <a:solidFill>
                <a:srgbClr val="FF0000"/>
              </a:solidFill>
            </a:endParaRPr>
          </a:p>
        </p:txBody>
      </p:sp>
      <p:sp>
        <p:nvSpPr>
          <p:cNvPr id="12" name="TextBox 11"/>
          <p:cNvSpPr txBox="1"/>
          <p:nvPr/>
        </p:nvSpPr>
        <p:spPr>
          <a:xfrm>
            <a:off x="1214414" y="1737642"/>
            <a:ext cx="1101840" cy="523220"/>
          </a:xfrm>
          <a:prstGeom prst="rect">
            <a:avLst/>
          </a:prstGeom>
          <a:noFill/>
        </p:spPr>
        <p:txBody>
          <a:bodyPr wrap="none" rtlCol="0">
            <a:spAutoFit/>
          </a:bodyPr>
          <a:lstStyle/>
          <a:p>
            <a:r>
              <a:rPr lang="en-US" sz="2800" dirty="0" smtClean="0">
                <a:solidFill>
                  <a:srgbClr val="FF0000"/>
                </a:solidFill>
              </a:rPr>
              <a:t>Tweet</a:t>
            </a:r>
            <a:endParaRPr lang="en-MY" sz="2800" dirty="0">
              <a:solidFill>
                <a:srgbClr val="FF0000"/>
              </a:solidFill>
            </a:endParaRPr>
          </a:p>
        </p:txBody>
      </p:sp>
      <p:sp>
        <p:nvSpPr>
          <p:cNvPr id="13" name="TextBox 12"/>
          <p:cNvSpPr txBox="1"/>
          <p:nvPr/>
        </p:nvSpPr>
        <p:spPr>
          <a:xfrm>
            <a:off x="3020114" y="1857364"/>
            <a:ext cx="551754" cy="523220"/>
          </a:xfrm>
          <a:prstGeom prst="rect">
            <a:avLst/>
          </a:prstGeom>
          <a:noFill/>
        </p:spPr>
        <p:txBody>
          <a:bodyPr wrap="none" rtlCol="0">
            <a:spAutoFit/>
          </a:bodyPr>
          <a:lstStyle/>
          <a:p>
            <a:r>
              <a:rPr lang="en-US" sz="2800" dirty="0" smtClean="0">
                <a:solidFill>
                  <a:srgbClr val="FF0000"/>
                </a:solidFill>
              </a:rPr>
              <a:t>FB</a:t>
            </a:r>
            <a:endParaRPr lang="en-MY" sz="2800" dirty="0">
              <a:solidFill>
                <a:srgbClr val="FF0000"/>
              </a:solidFill>
            </a:endParaRPr>
          </a:p>
        </p:txBody>
      </p:sp>
      <p:sp>
        <p:nvSpPr>
          <p:cNvPr id="14" name="TextBox 13"/>
          <p:cNvSpPr txBox="1"/>
          <p:nvPr/>
        </p:nvSpPr>
        <p:spPr>
          <a:xfrm>
            <a:off x="4211080" y="1714488"/>
            <a:ext cx="837089" cy="523220"/>
          </a:xfrm>
          <a:prstGeom prst="rect">
            <a:avLst/>
          </a:prstGeom>
          <a:noFill/>
        </p:spPr>
        <p:txBody>
          <a:bodyPr wrap="none" rtlCol="0">
            <a:spAutoFit/>
          </a:bodyPr>
          <a:lstStyle/>
          <a:p>
            <a:r>
              <a:rPr lang="en-US" sz="2800" dirty="0" smtClean="0">
                <a:solidFill>
                  <a:srgbClr val="FF0000"/>
                </a:solidFill>
              </a:rPr>
              <a:t>Blog</a:t>
            </a:r>
            <a:endParaRPr lang="en-MY" sz="2800" dirty="0">
              <a:solidFill>
                <a:srgbClr val="FF0000"/>
              </a:solidFill>
            </a:endParaRPr>
          </a:p>
        </p:txBody>
      </p:sp>
    </p:spTree>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Do Well By Doing Good</a:t>
            </a:r>
            <a:endParaRPr lang="en-MY" dirty="0"/>
          </a:p>
        </p:txBody>
      </p:sp>
      <p:pic>
        <p:nvPicPr>
          <p:cNvPr id="3" name="Picture 2" descr="partner.png"/>
          <p:cNvPicPr>
            <a:picLocks noChangeAspect="1"/>
          </p:cNvPicPr>
          <p:nvPr/>
        </p:nvPicPr>
        <p:blipFill>
          <a:blip r:embed="rId3" cstate="print"/>
          <a:stretch>
            <a:fillRect/>
          </a:stretch>
        </p:blipFill>
        <p:spPr>
          <a:xfrm>
            <a:off x="3643306" y="2143116"/>
            <a:ext cx="1674776" cy="2954995"/>
          </a:xfrm>
          <a:prstGeom prst="rect">
            <a:avLst/>
          </a:prstGeom>
        </p:spPr>
      </p:pic>
      <p:sp>
        <p:nvSpPr>
          <p:cNvPr id="4" name="TextBox 3"/>
          <p:cNvSpPr txBox="1"/>
          <p:nvPr/>
        </p:nvSpPr>
        <p:spPr>
          <a:xfrm>
            <a:off x="0" y="6088559"/>
            <a:ext cx="7142276" cy="769441"/>
          </a:xfrm>
          <a:prstGeom prst="rect">
            <a:avLst/>
          </a:prstGeom>
          <a:noFill/>
        </p:spPr>
        <p:txBody>
          <a:bodyPr wrap="none" rtlCol="0">
            <a:spAutoFit/>
          </a:bodyPr>
          <a:lstStyle/>
          <a:p>
            <a:r>
              <a:rPr lang="en-US" sz="4400" b="1" cap="small" dirty="0" smtClean="0">
                <a:solidFill>
                  <a:srgbClr val="FF0000"/>
                </a:solidFill>
                <a:latin typeface="+mj-lt"/>
                <a:ea typeface="+mj-ea"/>
                <a:cs typeface="+mj-cs"/>
              </a:rPr>
              <a:t>Be Responsible to Stakeholders</a:t>
            </a:r>
            <a:endParaRPr lang="en-MY" sz="4400" b="1" cap="small" dirty="0">
              <a:solidFill>
                <a:srgbClr val="FF0000"/>
              </a:solidFill>
              <a:latin typeface="+mj-lt"/>
              <a:ea typeface="+mj-ea"/>
              <a:cs typeface="+mj-cs"/>
            </a:endParaRPr>
          </a:p>
        </p:txBody>
      </p:sp>
      <p:sp>
        <p:nvSpPr>
          <p:cNvPr id="5" name="TextBox 4"/>
          <p:cNvSpPr txBox="1"/>
          <p:nvPr/>
        </p:nvSpPr>
        <p:spPr>
          <a:xfrm>
            <a:off x="1214414" y="4000504"/>
            <a:ext cx="1764009" cy="646331"/>
          </a:xfrm>
          <a:prstGeom prst="rect">
            <a:avLst/>
          </a:prstGeom>
          <a:noFill/>
        </p:spPr>
        <p:txBody>
          <a:bodyPr wrap="none" rtlCol="0">
            <a:spAutoFit/>
          </a:bodyPr>
          <a:lstStyle/>
          <a:p>
            <a:r>
              <a:rPr lang="en-US" sz="3600" dirty="0" smtClean="0">
                <a:solidFill>
                  <a:schemeClr val="bg1">
                    <a:lumMod val="50000"/>
                  </a:schemeClr>
                </a:solidFill>
              </a:rPr>
              <a:t>Integrity</a:t>
            </a:r>
            <a:endParaRPr lang="en-MY" sz="3600" dirty="0">
              <a:solidFill>
                <a:schemeClr val="bg1">
                  <a:lumMod val="50000"/>
                </a:schemeClr>
              </a:solidFill>
            </a:endParaRPr>
          </a:p>
        </p:txBody>
      </p:sp>
      <p:sp>
        <p:nvSpPr>
          <p:cNvPr id="6" name="TextBox 5"/>
          <p:cNvSpPr txBox="1"/>
          <p:nvPr/>
        </p:nvSpPr>
        <p:spPr>
          <a:xfrm>
            <a:off x="1571604" y="2143116"/>
            <a:ext cx="1112677" cy="646331"/>
          </a:xfrm>
          <a:prstGeom prst="rect">
            <a:avLst/>
          </a:prstGeom>
          <a:noFill/>
        </p:spPr>
        <p:txBody>
          <a:bodyPr wrap="none" rtlCol="0">
            <a:spAutoFit/>
          </a:bodyPr>
          <a:lstStyle/>
          <a:p>
            <a:r>
              <a:rPr lang="en-US" sz="3600" dirty="0" smtClean="0">
                <a:solidFill>
                  <a:schemeClr val="bg1">
                    <a:lumMod val="50000"/>
                  </a:schemeClr>
                </a:solidFill>
              </a:rPr>
              <a:t>Trust</a:t>
            </a:r>
            <a:endParaRPr lang="en-MY" sz="3600" dirty="0">
              <a:solidFill>
                <a:schemeClr val="bg1">
                  <a:lumMod val="50000"/>
                </a:schemeClr>
              </a:solidFill>
            </a:endParaRPr>
          </a:p>
        </p:txBody>
      </p:sp>
      <p:sp>
        <p:nvSpPr>
          <p:cNvPr id="7" name="TextBox 6"/>
          <p:cNvSpPr txBox="1"/>
          <p:nvPr/>
        </p:nvSpPr>
        <p:spPr>
          <a:xfrm>
            <a:off x="5929322" y="2071678"/>
            <a:ext cx="1724768" cy="646331"/>
          </a:xfrm>
          <a:prstGeom prst="rect">
            <a:avLst/>
          </a:prstGeom>
          <a:noFill/>
        </p:spPr>
        <p:txBody>
          <a:bodyPr wrap="none" rtlCol="0">
            <a:spAutoFit/>
          </a:bodyPr>
          <a:lstStyle/>
          <a:p>
            <a:r>
              <a:rPr lang="en-US" sz="3600" dirty="0" smtClean="0">
                <a:solidFill>
                  <a:schemeClr val="bg1">
                    <a:lumMod val="50000"/>
                  </a:schemeClr>
                </a:solidFill>
              </a:rPr>
              <a:t>Honesty</a:t>
            </a:r>
            <a:endParaRPr lang="en-MY" sz="3600" dirty="0">
              <a:solidFill>
                <a:schemeClr val="bg1">
                  <a:lumMod val="50000"/>
                </a:schemeClr>
              </a:solidFill>
            </a:endParaRPr>
          </a:p>
        </p:txBody>
      </p:sp>
      <p:sp>
        <p:nvSpPr>
          <p:cNvPr id="8" name="TextBox 7"/>
          <p:cNvSpPr txBox="1"/>
          <p:nvPr/>
        </p:nvSpPr>
        <p:spPr>
          <a:xfrm>
            <a:off x="1428728" y="3000372"/>
            <a:ext cx="1283749" cy="646331"/>
          </a:xfrm>
          <a:prstGeom prst="rect">
            <a:avLst/>
          </a:prstGeom>
          <a:noFill/>
        </p:spPr>
        <p:txBody>
          <a:bodyPr wrap="none" rtlCol="0">
            <a:spAutoFit/>
          </a:bodyPr>
          <a:lstStyle/>
          <a:p>
            <a:r>
              <a:rPr lang="en-US" sz="3600" dirty="0" smtClean="0">
                <a:solidFill>
                  <a:schemeClr val="bg1">
                    <a:lumMod val="50000"/>
                  </a:schemeClr>
                </a:solidFill>
              </a:rPr>
              <a:t>Ethics</a:t>
            </a:r>
            <a:endParaRPr lang="en-MY" sz="3600" dirty="0">
              <a:solidFill>
                <a:schemeClr val="bg1">
                  <a:lumMod val="50000"/>
                </a:schemeClr>
              </a:solidFill>
            </a:endParaRPr>
          </a:p>
        </p:txBody>
      </p:sp>
      <p:sp>
        <p:nvSpPr>
          <p:cNvPr id="9" name="TextBox 8"/>
          <p:cNvSpPr txBox="1"/>
          <p:nvPr/>
        </p:nvSpPr>
        <p:spPr>
          <a:xfrm>
            <a:off x="6072198" y="3000372"/>
            <a:ext cx="1399679" cy="646331"/>
          </a:xfrm>
          <a:prstGeom prst="rect">
            <a:avLst/>
          </a:prstGeom>
          <a:noFill/>
        </p:spPr>
        <p:txBody>
          <a:bodyPr wrap="none" rtlCol="0">
            <a:spAutoFit/>
          </a:bodyPr>
          <a:lstStyle/>
          <a:p>
            <a:r>
              <a:rPr lang="en-US" sz="3600" dirty="0" smtClean="0">
                <a:solidFill>
                  <a:schemeClr val="bg1">
                    <a:lumMod val="50000"/>
                  </a:schemeClr>
                </a:solidFill>
              </a:rPr>
              <a:t>Values</a:t>
            </a:r>
            <a:endParaRPr lang="en-MY" sz="3600" dirty="0">
              <a:solidFill>
                <a:schemeClr val="bg1">
                  <a:lumMod val="50000"/>
                </a:schemeClr>
              </a:solidFill>
            </a:endParaRPr>
          </a:p>
        </p:txBody>
      </p:sp>
      <p:sp>
        <p:nvSpPr>
          <p:cNvPr id="10" name="TextBox 9"/>
          <p:cNvSpPr txBox="1"/>
          <p:nvPr/>
        </p:nvSpPr>
        <p:spPr>
          <a:xfrm>
            <a:off x="6000760" y="4000504"/>
            <a:ext cx="1721946" cy="646331"/>
          </a:xfrm>
          <a:prstGeom prst="rect">
            <a:avLst/>
          </a:prstGeom>
          <a:noFill/>
        </p:spPr>
        <p:txBody>
          <a:bodyPr wrap="none" rtlCol="0">
            <a:spAutoFit/>
          </a:bodyPr>
          <a:lstStyle/>
          <a:p>
            <a:r>
              <a:rPr lang="en-US" sz="3600" dirty="0" smtClean="0">
                <a:solidFill>
                  <a:schemeClr val="bg1">
                    <a:lumMod val="50000"/>
                  </a:schemeClr>
                </a:solidFill>
              </a:rPr>
              <a:t>Purpose</a:t>
            </a:r>
            <a:endParaRPr lang="en-MY" sz="3600" dirty="0">
              <a:solidFill>
                <a:schemeClr val="bg1">
                  <a:lumMod val="50000"/>
                </a:schemeClr>
              </a:solidFill>
            </a:endParaRPr>
          </a:p>
        </p:txBody>
      </p:sp>
    </p:spTree>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rot="16200000">
            <a:off x="-571500" y="2705100"/>
            <a:ext cx="3962400" cy="533400"/>
          </a:xfrm>
        </p:spPr>
        <p:txBody>
          <a:bodyPr/>
          <a:lstStyle/>
          <a:p>
            <a:r>
              <a:rPr lang="en-US" sz="2600" dirty="0" smtClean="0"/>
              <a:t>What Have You Learnt?</a:t>
            </a:r>
            <a:endParaRPr lang="en-MY" sz="2600" dirty="0"/>
          </a:p>
        </p:txBody>
      </p:sp>
      <p:sp>
        <p:nvSpPr>
          <p:cNvPr id="3" name="Content Placeholder 2"/>
          <p:cNvSpPr>
            <a:spLocks noGrp="1"/>
          </p:cNvSpPr>
          <p:nvPr>
            <p:ph idx="1"/>
          </p:nvPr>
        </p:nvSpPr>
        <p:spPr>
          <a:xfrm>
            <a:off x="1643042" y="1357298"/>
            <a:ext cx="6257940" cy="4525963"/>
          </a:xfrm>
        </p:spPr>
        <p:txBody>
          <a:bodyPr/>
          <a:lstStyle/>
          <a:p>
            <a:pPr marL="0" indent="0">
              <a:buNone/>
            </a:pPr>
            <a:r>
              <a:rPr lang="en-US" dirty="0" smtClean="0"/>
              <a:t>What are </a:t>
            </a:r>
            <a:r>
              <a:rPr lang="en-US" b="1" dirty="0" smtClean="0">
                <a:solidFill>
                  <a:schemeClr val="accent6">
                    <a:lumMod val="75000"/>
                  </a:schemeClr>
                </a:solidFill>
              </a:rPr>
              <a:t>3 key distinctions </a:t>
            </a:r>
            <a:r>
              <a:rPr lang="en-US" dirty="0" smtClean="0"/>
              <a:t>you have learnt?</a:t>
            </a:r>
          </a:p>
          <a:p>
            <a:pPr marL="0" indent="0">
              <a:buNone/>
            </a:pPr>
            <a:r>
              <a:rPr lang="en-US" dirty="0" smtClean="0"/>
              <a:t>How does that </a:t>
            </a:r>
            <a:r>
              <a:rPr lang="en-US" b="1" dirty="0">
                <a:solidFill>
                  <a:schemeClr val="accent6">
                    <a:lumMod val="75000"/>
                  </a:schemeClr>
                </a:solidFill>
              </a:rPr>
              <a:t>empowers you </a:t>
            </a:r>
            <a:r>
              <a:rPr lang="en-US" dirty="0" smtClean="0"/>
              <a:t>to start your business?</a:t>
            </a:r>
          </a:p>
          <a:p>
            <a:pPr marL="0" indent="0">
              <a:buNone/>
            </a:pPr>
            <a:r>
              <a:rPr lang="en-US" dirty="0" smtClean="0"/>
              <a:t>What </a:t>
            </a:r>
            <a:r>
              <a:rPr lang="en-US" b="1" dirty="0">
                <a:solidFill>
                  <a:schemeClr val="accent6">
                    <a:lumMod val="75000"/>
                  </a:schemeClr>
                </a:solidFill>
              </a:rPr>
              <a:t>steps/actions</a:t>
            </a:r>
            <a:r>
              <a:rPr lang="en-US" dirty="0" smtClean="0"/>
              <a:t> would you take to ensure success?</a:t>
            </a:r>
            <a:endParaRPr lang="en-MY" dirty="0"/>
          </a:p>
        </p:txBody>
      </p:sp>
      <p:pic>
        <p:nvPicPr>
          <p:cNvPr id="87042" name="Picture 2" descr="http://www.blue-inc-solutions.co.uk/software/images/jigsaw.jpg"/>
          <p:cNvPicPr>
            <a:picLocks noChangeAspect="1" noChangeArrowheads="1"/>
          </p:cNvPicPr>
          <p:nvPr/>
        </p:nvPicPr>
        <p:blipFill>
          <a:blip r:embed="rId3" cstate="print"/>
          <a:srcRect/>
          <a:stretch>
            <a:fillRect/>
          </a:stretch>
        </p:blipFill>
        <p:spPr bwMode="auto">
          <a:xfrm>
            <a:off x="6072199" y="3775924"/>
            <a:ext cx="3071802" cy="3082076"/>
          </a:xfrm>
          <a:prstGeom prst="rect">
            <a:avLst/>
          </a:prstGeom>
          <a:noFill/>
          <a:effectLst>
            <a:softEdge rad="317500"/>
          </a:effectLst>
        </p:spPr>
      </p:pic>
      <p:sp>
        <p:nvSpPr>
          <p:cNvPr id="5" name="TextBox 4"/>
          <p:cNvSpPr txBox="1"/>
          <p:nvPr/>
        </p:nvSpPr>
        <p:spPr>
          <a:xfrm>
            <a:off x="0" y="6088559"/>
            <a:ext cx="2566344" cy="769441"/>
          </a:xfrm>
          <a:prstGeom prst="rect">
            <a:avLst/>
          </a:prstGeom>
          <a:noFill/>
        </p:spPr>
        <p:txBody>
          <a:bodyPr wrap="none" rtlCol="0">
            <a:spAutoFit/>
          </a:bodyPr>
          <a:lstStyle/>
          <a:p>
            <a:r>
              <a:rPr lang="en-US" sz="4400" b="1" cap="small" dirty="0" smtClean="0">
                <a:solidFill>
                  <a:srgbClr val="FF0000"/>
                </a:solidFill>
                <a:latin typeface="+mj-lt"/>
                <a:ea typeface="+mj-ea"/>
                <a:cs typeface="+mj-cs"/>
              </a:rPr>
              <a:t>Thank You</a:t>
            </a:r>
            <a:endParaRPr lang="en-MY" sz="4400" b="1" cap="small" dirty="0">
              <a:solidFill>
                <a:srgbClr val="FF0000"/>
              </a:solidFill>
              <a:latin typeface="+mj-lt"/>
              <a:ea typeface="+mj-ea"/>
              <a:cs typeface="+mj-cs"/>
            </a:endParaRPr>
          </a:p>
        </p:txBody>
      </p:sp>
    </p:spTree>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5" name="Picture 4" descr="people.png"/>
          <p:cNvPicPr>
            <a:picLocks noChangeAspect="1"/>
          </p:cNvPicPr>
          <p:nvPr/>
        </p:nvPicPr>
        <p:blipFill>
          <a:blip r:embed="rId3"/>
          <a:stretch>
            <a:fillRect/>
          </a:stretch>
        </p:blipFill>
        <p:spPr>
          <a:xfrm>
            <a:off x="0" y="-1"/>
            <a:ext cx="7162800" cy="6116265"/>
          </a:xfrm>
          <a:prstGeom prst="rect">
            <a:avLst/>
          </a:prstGeom>
          <a:solidFill>
            <a:srgbClr val="FFFFFF"/>
          </a:solidFill>
        </p:spPr>
      </p:pic>
      <p:pic>
        <p:nvPicPr>
          <p:cNvPr id="6" name="Picture 5" descr="MWS_SquareLogo_A5_FC.png"/>
          <p:cNvPicPr>
            <a:picLocks noChangeAspect="1"/>
          </p:cNvPicPr>
          <p:nvPr/>
        </p:nvPicPr>
        <p:blipFill>
          <a:blip r:embed="rId4"/>
          <a:stretch>
            <a:fillRect/>
          </a:stretch>
        </p:blipFill>
        <p:spPr>
          <a:xfrm>
            <a:off x="7162800" y="153955"/>
            <a:ext cx="1828800" cy="760445"/>
          </a:xfrm>
          <a:prstGeom prst="rect">
            <a:avLst/>
          </a:prstGeom>
        </p:spPr>
      </p:pic>
      <p:sp>
        <p:nvSpPr>
          <p:cNvPr id="7" name="Rectangle 6"/>
          <p:cNvSpPr/>
          <p:nvPr/>
        </p:nvSpPr>
        <p:spPr>
          <a:xfrm>
            <a:off x="0" y="6095035"/>
            <a:ext cx="9144000" cy="762965"/>
          </a:xfrm>
          <a:prstGeom prst="rect">
            <a:avLst/>
          </a:prstGeom>
          <a:solidFill>
            <a:schemeClr val="tx1">
              <a:lumMod val="50000"/>
              <a:lumOff val="5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Workforce Learning Solution</a:t>
            </a:r>
            <a:endParaRPr lang="en-US" dirty="0"/>
          </a:p>
        </p:txBody>
      </p:sp>
    </p:spTree>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6" name="Picture 5" descr="bigwave.png"/>
          <p:cNvPicPr>
            <a:picLocks noChangeAspect="1"/>
          </p:cNvPicPr>
          <p:nvPr/>
        </p:nvPicPr>
        <p:blipFill>
          <a:blip r:embed="rId3">
            <a:lum bright="70000" contrast="-70000"/>
            <a:alphaModFix amt="8000"/>
          </a:blip>
          <a:stretch>
            <a:fillRect/>
          </a:stretch>
        </p:blipFill>
        <p:spPr>
          <a:xfrm>
            <a:off x="-1" y="0"/>
            <a:ext cx="9144001" cy="6897735"/>
          </a:xfrm>
          <a:prstGeom prst="rect">
            <a:avLst/>
          </a:prstGeom>
        </p:spPr>
      </p:pic>
      <p:sp>
        <p:nvSpPr>
          <p:cNvPr id="2" name="Rectangle 1"/>
          <p:cNvSpPr/>
          <p:nvPr/>
        </p:nvSpPr>
        <p:spPr>
          <a:xfrm>
            <a:off x="0" y="6095035"/>
            <a:ext cx="9144000" cy="762965"/>
          </a:xfrm>
          <a:prstGeom prst="rect">
            <a:avLst/>
          </a:prstGeom>
          <a:solidFill>
            <a:schemeClr val="tx1">
              <a:lumMod val="50000"/>
              <a:lumOff val="5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Thank You</a:t>
            </a:r>
            <a:endParaRPr lang="en-US" dirty="0"/>
          </a:p>
        </p:txBody>
      </p:sp>
      <p:pic>
        <p:nvPicPr>
          <p:cNvPr id="5" name="Picture 4" descr="MWS_SquareLogo_A5_FC.png"/>
          <p:cNvPicPr>
            <a:picLocks noChangeAspect="1"/>
          </p:cNvPicPr>
          <p:nvPr/>
        </p:nvPicPr>
        <p:blipFill>
          <a:blip r:embed="rId4"/>
          <a:stretch>
            <a:fillRect/>
          </a:stretch>
        </p:blipFill>
        <p:spPr>
          <a:xfrm>
            <a:off x="7162800" y="153955"/>
            <a:ext cx="1828800" cy="760445"/>
          </a:xfrm>
          <a:prstGeom prst="rect">
            <a:avLst/>
          </a:prstGeom>
        </p:spPr>
      </p:pic>
      <p:pic>
        <p:nvPicPr>
          <p:cNvPr id="7" name="Picture 6" descr="link_twitter.png"/>
          <p:cNvPicPr>
            <a:picLocks noChangeAspect="1"/>
          </p:cNvPicPr>
          <p:nvPr/>
        </p:nvPicPr>
        <p:blipFill>
          <a:blip r:embed="rId5"/>
          <a:stretch>
            <a:fillRect/>
          </a:stretch>
        </p:blipFill>
        <p:spPr>
          <a:xfrm>
            <a:off x="685800" y="4876800"/>
            <a:ext cx="787400" cy="838200"/>
          </a:xfrm>
          <a:prstGeom prst="rect">
            <a:avLst/>
          </a:prstGeom>
        </p:spPr>
      </p:pic>
      <p:pic>
        <p:nvPicPr>
          <p:cNvPr id="8" name="Picture 7" descr="link_fb.png"/>
          <p:cNvPicPr>
            <a:picLocks noChangeAspect="1"/>
          </p:cNvPicPr>
          <p:nvPr/>
        </p:nvPicPr>
        <p:blipFill>
          <a:blip r:embed="rId6"/>
          <a:stretch>
            <a:fillRect/>
          </a:stretch>
        </p:blipFill>
        <p:spPr>
          <a:xfrm>
            <a:off x="1752600" y="4876800"/>
            <a:ext cx="787400" cy="838200"/>
          </a:xfrm>
          <a:prstGeom prst="rect">
            <a:avLst/>
          </a:prstGeom>
        </p:spPr>
      </p:pic>
      <p:pic>
        <p:nvPicPr>
          <p:cNvPr id="9" name="Picture 8" descr="link_tube.png"/>
          <p:cNvPicPr>
            <a:picLocks noChangeAspect="1"/>
          </p:cNvPicPr>
          <p:nvPr/>
        </p:nvPicPr>
        <p:blipFill>
          <a:blip r:embed="rId7"/>
          <a:stretch>
            <a:fillRect/>
          </a:stretch>
        </p:blipFill>
        <p:spPr>
          <a:xfrm>
            <a:off x="2895600" y="4876800"/>
            <a:ext cx="787400" cy="838200"/>
          </a:xfrm>
          <a:prstGeom prst="rect">
            <a:avLst/>
          </a:prstGeom>
        </p:spPr>
      </p:pic>
      <p:sp>
        <p:nvSpPr>
          <p:cNvPr id="10" name="TextBox 9"/>
          <p:cNvSpPr txBox="1"/>
          <p:nvPr/>
        </p:nvSpPr>
        <p:spPr>
          <a:xfrm>
            <a:off x="1473200" y="2626295"/>
            <a:ext cx="6299200" cy="538609"/>
          </a:xfrm>
          <a:prstGeom prst="rect">
            <a:avLst/>
          </a:prstGeom>
          <a:noFill/>
        </p:spPr>
        <p:txBody>
          <a:bodyPr wrap="square" rtlCol="0">
            <a:spAutoFit/>
          </a:bodyPr>
          <a:lstStyle/>
          <a:p>
            <a:pPr algn="dist"/>
            <a:r>
              <a:rPr lang="en-US" sz="2900" dirty="0" err="1" smtClean="0">
                <a:latin typeface="Y2K Neophyte"/>
                <a:cs typeface="Y2K Neophyte"/>
              </a:rPr>
              <a:t>miniworkshopseries.com</a:t>
            </a:r>
            <a:endParaRPr lang="en-US" sz="2900" dirty="0">
              <a:latin typeface="Y2K Neophyte"/>
              <a:cs typeface="Y2K Neophyte"/>
            </a:endParaRPr>
          </a:p>
        </p:txBody>
      </p:sp>
      <p:pic>
        <p:nvPicPr>
          <p:cNvPr id="11" name="Picture 10" descr="linkedin.png"/>
          <p:cNvPicPr>
            <a:picLocks noChangeAspect="1"/>
          </p:cNvPicPr>
          <p:nvPr/>
        </p:nvPicPr>
        <p:blipFill>
          <a:blip r:embed="rId8"/>
          <a:stretch>
            <a:fillRect/>
          </a:stretch>
        </p:blipFill>
        <p:spPr>
          <a:xfrm>
            <a:off x="3926416" y="4876800"/>
            <a:ext cx="833967" cy="838200"/>
          </a:xfrm>
          <a:prstGeom prst="rect">
            <a:avLst/>
          </a:prstGeom>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Definition</a:t>
            </a:r>
            <a:endParaRPr lang="en-MY" dirty="0"/>
          </a:p>
        </p:txBody>
      </p:sp>
      <p:sp>
        <p:nvSpPr>
          <p:cNvPr id="3" name="Content Placeholder 2"/>
          <p:cNvSpPr>
            <a:spLocks noGrp="1"/>
          </p:cNvSpPr>
          <p:nvPr>
            <p:ph idx="1"/>
          </p:nvPr>
        </p:nvSpPr>
        <p:spPr>
          <a:xfrm>
            <a:off x="428596" y="1285860"/>
            <a:ext cx="8229600" cy="4525963"/>
          </a:xfrm>
        </p:spPr>
        <p:txBody>
          <a:bodyPr/>
          <a:lstStyle/>
          <a:p>
            <a:pPr marL="0" indent="0" algn="ctr">
              <a:buNone/>
            </a:pPr>
            <a:r>
              <a:rPr lang="en-MY" b="1" dirty="0">
                <a:solidFill>
                  <a:schemeClr val="accent6"/>
                </a:solidFill>
              </a:rPr>
              <a:t>An entrepreneur is a person who undertakes </a:t>
            </a:r>
            <a:r>
              <a:rPr lang="en-MY" b="1" dirty="0" smtClean="0">
                <a:solidFill>
                  <a:schemeClr val="accent6"/>
                </a:solidFill>
              </a:rPr>
              <a:t/>
            </a:r>
            <a:br>
              <a:rPr lang="en-MY" b="1" dirty="0" smtClean="0">
                <a:solidFill>
                  <a:schemeClr val="accent6"/>
                </a:solidFill>
              </a:rPr>
            </a:br>
            <a:r>
              <a:rPr lang="en-MY" b="1" dirty="0" smtClean="0">
                <a:solidFill>
                  <a:schemeClr val="accent6"/>
                </a:solidFill>
              </a:rPr>
              <a:t>the </a:t>
            </a:r>
            <a:r>
              <a:rPr lang="en-MY" b="1" dirty="0">
                <a:solidFill>
                  <a:schemeClr val="accent6"/>
                </a:solidFill>
              </a:rPr>
              <a:t>creation of an enterprise or business </a:t>
            </a:r>
            <a:r>
              <a:rPr lang="en-MY" b="1" dirty="0" smtClean="0">
                <a:solidFill>
                  <a:schemeClr val="accent6"/>
                </a:solidFill>
              </a:rPr>
              <a:t/>
            </a:r>
            <a:br>
              <a:rPr lang="en-MY" b="1" dirty="0" smtClean="0">
                <a:solidFill>
                  <a:schemeClr val="accent6"/>
                </a:solidFill>
              </a:rPr>
            </a:br>
            <a:r>
              <a:rPr lang="en-MY" b="1" dirty="0" smtClean="0">
                <a:solidFill>
                  <a:schemeClr val="accent6"/>
                </a:solidFill>
              </a:rPr>
              <a:t>that </a:t>
            </a:r>
            <a:r>
              <a:rPr lang="en-MY" b="1" dirty="0">
                <a:solidFill>
                  <a:schemeClr val="accent6"/>
                </a:solidFill>
              </a:rPr>
              <a:t>has the chance of profit (or success</a:t>
            </a:r>
            <a:r>
              <a:rPr lang="en-MY" b="1" dirty="0" smtClean="0">
                <a:solidFill>
                  <a:schemeClr val="accent6"/>
                </a:solidFill>
              </a:rPr>
              <a:t>).</a:t>
            </a:r>
          </a:p>
          <a:p>
            <a:pPr marL="0" indent="0" algn="ctr">
              <a:buNone/>
            </a:pPr>
            <a:endParaRPr lang="en-MY" dirty="0" smtClean="0"/>
          </a:p>
          <a:p>
            <a:pPr marL="0" lvl="0" indent="0" algn="ctr">
              <a:buNone/>
            </a:pPr>
            <a:r>
              <a:rPr kumimoji="0" lang="en-US" sz="2400" b="0" i="0" u="none" strike="noStrike" cap="none" normalizeH="0" baseline="0" dirty="0" smtClean="0">
                <a:ln>
                  <a:noFill/>
                </a:ln>
                <a:solidFill>
                  <a:srgbClr val="666666"/>
                </a:solidFill>
                <a:effectLst/>
                <a:latin typeface="Calibri" pitchFamily="34" charset="0"/>
                <a:ea typeface="Calibri" pitchFamily="34" charset="0"/>
                <a:cs typeface="Tahoma" pitchFamily="34" charset="0"/>
              </a:rPr>
              <a:t>An individual who creates a new business </a:t>
            </a:r>
            <a:br>
              <a:rPr kumimoji="0" lang="en-US" sz="2400" b="0" i="0" u="none" strike="noStrike" cap="none" normalizeH="0" baseline="0" dirty="0" smtClean="0">
                <a:ln>
                  <a:noFill/>
                </a:ln>
                <a:solidFill>
                  <a:srgbClr val="666666"/>
                </a:solidFill>
                <a:effectLst/>
                <a:latin typeface="Calibri" pitchFamily="34" charset="0"/>
                <a:ea typeface="Calibri" pitchFamily="34" charset="0"/>
                <a:cs typeface="Tahoma" pitchFamily="34" charset="0"/>
              </a:rPr>
            </a:br>
            <a:r>
              <a:rPr kumimoji="0" lang="en-US" sz="2400" b="0" i="0" u="none" strike="noStrike" cap="none" normalizeH="0" baseline="0" dirty="0" smtClean="0">
                <a:ln>
                  <a:noFill/>
                </a:ln>
                <a:solidFill>
                  <a:srgbClr val="666666"/>
                </a:solidFill>
                <a:effectLst/>
                <a:latin typeface="Calibri" pitchFamily="34" charset="0"/>
                <a:ea typeface="Calibri" pitchFamily="34" charset="0"/>
                <a:cs typeface="Tahoma" pitchFamily="34" charset="0"/>
              </a:rPr>
              <a:t>in the face of uncertainty </a:t>
            </a:r>
            <a:br>
              <a:rPr kumimoji="0" lang="en-US" sz="2400" b="0" i="0" u="none" strike="noStrike" cap="none" normalizeH="0" baseline="0" dirty="0" smtClean="0">
                <a:ln>
                  <a:noFill/>
                </a:ln>
                <a:solidFill>
                  <a:srgbClr val="666666"/>
                </a:solidFill>
                <a:effectLst/>
                <a:latin typeface="Calibri" pitchFamily="34" charset="0"/>
                <a:ea typeface="Calibri" pitchFamily="34" charset="0"/>
                <a:cs typeface="Tahoma" pitchFamily="34" charset="0"/>
              </a:rPr>
            </a:br>
            <a:r>
              <a:rPr kumimoji="0" lang="en-US" sz="2400" b="0" i="0" u="none" strike="noStrike" cap="none" normalizeH="0" baseline="0" dirty="0" smtClean="0">
                <a:ln>
                  <a:noFill/>
                </a:ln>
                <a:solidFill>
                  <a:srgbClr val="666666"/>
                </a:solidFill>
                <a:effectLst/>
                <a:latin typeface="Calibri" pitchFamily="34" charset="0"/>
                <a:ea typeface="Calibri" pitchFamily="34" charset="0"/>
                <a:cs typeface="Tahoma" pitchFamily="34" charset="0"/>
              </a:rPr>
              <a:t>for the purpose of achieving profit and growth </a:t>
            </a:r>
            <a:br>
              <a:rPr kumimoji="0" lang="en-US" sz="2400" b="0" i="0" u="none" strike="noStrike" cap="none" normalizeH="0" baseline="0" dirty="0" smtClean="0">
                <a:ln>
                  <a:noFill/>
                </a:ln>
                <a:solidFill>
                  <a:srgbClr val="666666"/>
                </a:solidFill>
                <a:effectLst/>
                <a:latin typeface="Calibri" pitchFamily="34" charset="0"/>
                <a:ea typeface="Calibri" pitchFamily="34" charset="0"/>
                <a:cs typeface="Tahoma" pitchFamily="34" charset="0"/>
              </a:rPr>
            </a:br>
            <a:r>
              <a:rPr kumimoji="0" lang="en-US" sz="2400" b="0" i="0" u="none" strike="noStrike" cap="none" normalizeH="0" baseline="0" dirty="0" smtClean="0">
                <a:ln>
                  <a:noFill/>
                </a:ln>
                <a:solidFill>
                  <a:srgbClr val="666666"/>
                </a:solidFill>
                <a:effectLst/>
                <a:latin typeface="Calibri" pitchFamily="34" charset="0"/>
                <a:ea typeface="Calibri" pitchFamily="34" charset="0"/>
                <a:cs typeface="Tahoma" pitchFamily="34" charset="0"/>
              </a:rPr>
              <a:t>by identifying and capitalizing opportunities </a:t>
            </a:r>
            <a:br>
              <a:rPr kumimoji="0" lang="en-US" sz="2400" b="0" i="0" u="none" strike="noStrike" cap="none" normalizeH="0" baseline="0" dirty="0" smtClean="0">
                <a:ln>
                  <a:noFill/>
                </a:ln>
                <a:solidFill>
                  <a:srgbClr val="666666"/>
                </a:solidFill>
                <a:effectLst/>
                <a:latin typeface="Calibri" pitchFamily="34" charset="0"/>
                <a:ea typeface="Calibri" pitchFamily="34" charset="0"/>
                <a:cs typeface="Tahoma" pitchFamily="34" charset="0"/>
              </a:rPr>
            </a:br>
            <a:r>
              <a:rPr kumimoji="0" lang="en-US" sz="2400" b="0" i="0" u="none" strike="noStrike" cap="none" normalizeH="0" baseline="0" dirty="0" smtClean="0">
                <a:ln>
                  <a:noFill/>
                </a:ln>
                <a:solidFill>
                  <a:srgbClr val="666666"/>
                </a:solidFill>
                <a:effectLst/>
                <a:latin typeface="Calibri" pitchFamily="34" charset="0"/>
                <a:ea typeface="Calibri" pitchFamily="34" charset="0"/>
                <a:cs typeface="Tahoma" pitchFamily="34" charset="0"/>
              </a:rPr>
              <a:t>and assembling the necessary resources </a:t>
            </a:r>
            <a:br>
              <a:rPr kumimoji="0" lang="en-US" sz="2400" b="0" i="0" u="none" strike="noStrike" cap="none" normalizeH="0" baseline="0" dirty="0" smtClean="0">
                <a:ln>
                  <a:noFill/>
                </a:ln>
                <a:solidFill>
                  <a:srgbClr val="666666"/>
                </a:solidFill>
                <a:effectLst/>
                <a:latin typeface="Calibri" pitchFamily="34" charset="0"/>
                <a:ea typeface="Calibri" pitchFamily="34" charset="0"/>
                <a:cs typeface="Tahoma" pitchFamily="34" charset="0"/>
              </a:rPr>
            </a:br>
            <a:r>
              <a:rPr kumimoji="0" lang="en-US" sz="2400" b="0" i="0" u="none" strike="noStrike" cap="none" normalizeH="0" baseline="0" dirty="0" smtClean="0">
                <a:ln>
                  <a:noFill/>
                </a:ln>
                <a:solidFill>
                  <a:srgbClr val="666666"/>
                </a:solidFill>
                <a:effectLst/>
                <a:latin typeface="Calibri" pitchFamily="34" charset="0"/>
                <a:ea typeface="Calibri" pitchFamily="34" charset="0"/>
                <a:cs typeface="Tahoma" pitchFamily="34" charset="0"/>
              </a:rPr>
              <a:t>to capitalized on the identified opportunities. </a:t>
            </a:r>
            <a:endParaRPr kumimoji="0" lang="en-US" sz="2400" b="0" i="0" u="none" strike="noStrike" cap="none" normalizeH="0" baseline="0" dirty="0" smtClean="0">
              <a:ln>
                <a:noFill/>
              </a:ln>
              <a:solidFill>
                <a:schemeClr val="tx1"/>
              </a:solidFill>
              <a:effectLst/>
              <a:latin typeface="Arial" pitchFamily="34" charset="0"/>
              <a:cs typeface="Arial" pitchFamily="34" charset="0"/>
            </a:endParaRPr>
          </a:p>
          <a:p>
            <a:pPr marL="0" indent="0" algn="ctr">
              <a:buNone/>
            </a:pPr>
            <a:endParaRPr lang="en-MY" dirty="0"/>
          </a:p>
          <a:p>
            <a:endParaRPr lang="en-MY" dirty="0"/>
          </a:p>
        </p:txBody>
      </p:sp>
      <p:pic>
        <p:nvPicPr>
          <p:cNvPr id="5" name="Picture 4" descr="yourself.png"/>
          <p:cNvPicPr>
            <a:picLocks noChangeAspect="1"/>
          </p:cNvPicPr>
          <p:nvPr/>
        </p:nvPicPr>
        <p:blipFill>
          <a:blip r:embed="rId3" cstate="print"/>
          <a:stretch>
            <a:fillRect/>
          </a:stretch>
        </p:blipFill>
        <p:spPr>
          <a:xfrm>
            <a:off x="0" y="3163470"/>
            <a:ext cx="1936443" cy="3694530"/>
          </a:xfrm>
          <a:prstGeom prst="rect">
            <a:avLst/>
          </a:prstGeom>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What’s the difference?</a:t>
            </a:r>
            <a:endParaRPr lang="en-MY" dirty="0"/>
          </a:p>
        </p:txBody>
      </p:sp>
      <p:graphicFrame>
        <p:nvGraphicFramePr>
          <p:cNvPr id="5" name="Table 4"/>
          <p:cNvGraphicFramePr>
            <a:graphicFrameLocks noGrp="1"/>
          </p:cNvGraphicFramePr>
          <p:nvPr/>
        </p:nvGraphicFramePr>
        <p:xfrm>
          <a:off x="571504" y="1571612"/>
          <a:ext cx="8001024" cy="4429155"/>
        </p:xfrm>
        <a:graphic>
          <a:graphicData uri="http://schemas.openxmlformats.org/drawingml/2006/table">
            <a:tbl>
              <a:tblPr>
                <a:tableStyleId>{2D5ABB26-0587-4C30-8999-92F81FD0307C}</a:tableStyleId>
              </a:tblPr>
              <a:tblGrid>
                <a:gridCol w="2665208"/>
                <a:gridCol w="1778245"/>
                <a:gridCol w="1778245"/>
                <a:gridCol w="1779326"/>
              </a:tblGrid>
              <a:tr h="625912">
                <a:tc>
                  <a:txBody>
                    <a:bodyPr/>
                    <a:lstStyle/>
                    <a:p>
                      <a:pPr algn="l">
                        <a:lnSpc>
                          <a:spcPct val="115000"/>
                        </a:lnSpc>
                        <a:spcAft>
                          <a:spcPts val="0"/>
                        </a:spcAft>
                      </a:pPr>
                      <a:r>
                        <a:rPr lang="en-MY" sz="2000" b="1" kern="1200" dirty="0">
                          <a:solidFill>
                            <a:schemeClr val="tx1">
                              <a:lumMod val="50000"/>
                              <a:lumOff val="50000"/>
                            </a:schemeClr>
                          </a:solidFill>
                          <a:latin typeface="Calibri"/>
                          <a:ea typeface="Calibri"/>
                          <a:cs typeface="Tahoma"/>
                        </a:rPr>
                        <a:t>Functions</a:t>
                      </a:r>
                    </a:p>
                  </a:txBody>
                  <a:tcPr marL="9525" marR="9525" marT="9525" marB="9525" anchor="ctr">
                    <a:solidFill>
                      <a:schemeClr val="accent6">
                        <a:lumMod val="20000"/>
                        <a:lumOff val="80000"/>
                      </a:schemeClr>
                    </a:solidFill>
                  </a:tcPr>
                </a:tc>
                <a:tc>
                  <a:txBody>
                    <a:bodyPr/>
                    <a:lstStyle/>
                    <a:p>
                      <a:pPr algn="ctr">
                        <a:lnSpc>
                          <a:spcPct val="115000"/>
                        </a:lnSpc>
                        <a:spcAft>
                          <a:spcPts val="0"/>
                        </a:spcAft>
                      </a:pPr>
                      <a:r>
                        <a:rPr lang="en-MY" sz="2000" b="1" kern="1200" dirty="0">
                          <a:solidFill>
                            <a:schemeClr val="tx1">
                              <a:lumMod val="50000"/>
                              <a:lumOff val="50000"/>
                            </a:schemeClr>
                          </a:solidFill>
                          <a:latin typeface="Calibri"/>
                          <a:ea typeface="Calibri"/>
                          <a:cs typeface="Tahoma"/>
                        </a:rPr>
                        <a:t>Managers</a:t>
                      </a:r>
                    </a:p>
                  </a:txBody>
                  <a:tcPr marL="9525" marR="9525" marT="9525" marB="9525" anchor="ctr">
                    <a:solidFill>
                      <a:schemeClr val="accent6">
                        <a:lumMod val="20000"/>
                        <a:lumOff val="80000"/>
                      </a:schemeClr>
                    </a:solidFill>
                  </a:tcPr>
                </a:tc>
                <a:tc>
                  <a:txBody>
                    <a:bodyPr/>
                    <a:lstStyle/>
                    <a:p>
                      <a:pPr algn="ctr">
                        <a:lnSpc>
                          <a:spcPct val="115000"/>
                        </a:lnSpc>
                        <a:spcAft>
                          <a:spcPts val="0"/>
                        </a:spcAft>
                      </a:pPr>
                      <a:r>
                        <a:rPr lang="en-MY" sz="2000" b="1" kern="1200" dirty="0">
                          <a:solidFill>
                            <a:schemeClr val="tx1">
                              <a:lumMod val="50000"/>
                              <a:lumOff val="50000"/>
                            </a:schemeClr>
                          </a:solidFill>
                          <a:latin typeface="Calibri"/>
                          <a:ea typeface="Calibri"/>
                          <a:cs typeface="Tahoma"/>
                        </a:rPr>
                        <a:t>Petty Traders</a:t>
                      </a:r>
                    </a:p>
                  </a:txBody>
                  <a:tcPr marL="9525" marR="9525" marT="9525" marB="9525" anchor="ctr">
                    <a:solidFill>
                      <a:schemeClr val="accent6">
                        <a:lumMod val="20000"/>
                        <a:lumOff val="80000"/>
                      </a:schemeClr>
                    </a:solidFill>
                  </a:tcPr>
                </a:tc>
                <a:tc>
                  <a:txBody>
                    <a:bodyPr/>
                    <a:lstStyle/>
                    <a:p>
                      <a:pPr algn="ctr">
                        <a:lnSpc>
                          <a:spcPct val="115000"/>
                        </a:lnSpc>
                        <a:spcAft>
                          <a:spcPts val="0"/>
                        </a:spcAft>
                      </a:pPr>
                      <a:r>
                        <a:rPr lang="en-MY" sz="2000" b="1" kern="1200" dirty="0">
                          <a:solidFill>
                            <a:schemeClr val="tx1">
                              <a:lumMod val="50000"/>
                              <a:lumOff val="50000"/>
                            </a:schemeClr>
                          </a:solidFill>
                          <a:latin typeface="Calibri"/>
                          <a:ea typeface="Calibri"/>
                          <a:cs typeface="Tahoma"/>
                        </a:rPr>
                        <a:t>Entrepreneurs</a:t>
                      </a:r>
                    </a:p>
                  </a:txBody>
                  <a:tcPr marL="9525" marR="9525" marT="9525" marB="9525" anchor="ctr">
                    <a:solidFill>
                      <a:schemeClr val="accent6">
                        <a:lumMod val="20000"/>
                        <a:lumOff val="80000"/>
                      </a:schemeClr>
                    </a:solidFill>
                  </a:tcPr>
                </a:tc>
              </a:tr>
              <a:tr h="487350">
                <a:tc>
                  <a:txBody>
                    <a:bodyPr/>
                    <a:lstStyle/>
                    <a:p>
                      <a:pPr lvl="0" algn="l">
                        <a:lnSpc>
                          <a:spcPct val="115000"/>
                        </a:lnSpc>
                        <a:spcAft>
                          <a:spcPts val="0"/>
                        </a:spcAft>
                      </a:pPr>
                      <a:r>
                        <a:rPr lang="en-MY" sz="1600" dirty="0" smtClean="0"/>
                        <a:t>  Assuming </a:t>
                      </a:r>
                      <a:r>
                        <a:rPr lang="en-MY" sz="1600" dirty="0"/>
                        <a:t>Ownership</a:t>
                      </a:r>
                      <a:endParaRPr lang="en-MY" sz="2000" dirty="0">
                        <a:solidFill>
                          <a:srgbClr val="404040"/>
                        </a:solidFill>
                        <a:latin typeface="Calibri"/>
                        <a:ea typeface="Calibri"/>
                        <a:cs typeface="Times New Roman"/>
                      </a:endParaRPr>
                    </a:p>
                  </a:txBody>
                  <a:tcPr marL="9525" marR="9525" marT="9525" marB="9525"/>
                </a:tc>
                <a:tc>
                  <a:txBody>
                    <a:bodyPr/>
                    <a:lstStyle/>
                    <a:p>
                      <a:pPr algn="ctr">
                        <a:lnSpc>
                          <a:spcPct val="115000"/>
                        </a:lnSpc>
                        <a:spcAft>
                          <a:spcPts val="0"/>
                        </a:spcAft>
                      </a:pPr>
                      <a:r>
                        <a:rPr lang="en-MY" sz="1600" dirty="0">
                          <a:solidFill>
                            <a:srgbClr val="FF0000"/>
                          </a:solidFill>
                          <a:sym typeface="Webdings"/>
                        </a:rPr>
                        <a:t></a:t>
                      </a:r>
                      <a:endParaRPr lang="en-MY" sz="2000" dirty="0">
                        <a:solidFill>
                          <a:srgbClr val="FF0000"/>
                        </a:solidFill>
                        <a:latin typeface="Calibri"/>
                        <a:ea typeface="Calibri"/>
                        <a:cs typeface="Times New Roman"/>
                      </a:endParaRPr>
                    </a:p>
                  </a:txBody>
                  <a:tcPr marL="9525" marR="9525" marT="9525" marB="9525"/>
                </a:tc>
                <a:tc>
                  <a:txBody>
                    <a:bodyPr/>
                    <a:lstStyle/>
                    <a:p>
                      <a:pPr algn="ctr">
                        <a:lnSpc>
                          <a:spcPct val="115000"/>
                        </a:lnSpc>
                        <a:spcAft>
                          <a:spcPts val="0"/>
                        </a:spcAft>
                      </a:pPr>
                      <a:r>
                        <a:rPr lang="en-MY" sz="1600">
                          <a:sym typeface="Webdings"/>
                        </a:rPr>
                        <a:t></a:t>
                      </a:r>
                      <a:endParaRPr lang="en-MY" sz="2000">
                        <a:solidFill>
                          <a:srgbClr val="404040"/>
                        </a:solidFill>
                        <a:latin typeface="Calibri"/>
                        <a:ea typeface="Calibri"/>
                        <a:cs typeface="Times New Roman"/>
                      </a:endParaRPr>
                    </a:p>
                  </a:txBody>
                  <a:tcPr marL="9525" marR="9525" marT="9525" marB="9525"/>
                </a:tc>
                <a:tc>
                  <a:txBody>
                    <a:bodyPr/>
                    <a:lstStyle/>
                    <a:p>
                      <a:pPr algn="ctr">
                        <a:lnSpc>
                          <a:spcPct val="115000"/>
                        </a:lnSpc>
                        <a:spcAft>
                          <a:spcPts val="0"/>
                        </a:spcAft>
                      </a:pPr>
                      <a:r>
                        <a:rPr lang="en-MY" sz="1600" dirty="0">
                          <a:sym typeface="Webdings"/>
                        </a:rPr>
                        <a:t></a:t>
                      </a:r>
                      <a:endParaRPr lang="en-MY" sz="2000" dirty="0">
                        <a:solidFill>
                          <a:srgbClr val="404040"/>
                        </a:solidFill>
                        <a:latin typeface="Calibri"/>
                        <a:ea typeface="Calibri"/>
                        <a:cs typeface="Times New Roman"/>
                      </a:endParaRPr>
                    </a:p>
                  </a:txBody>
                  <a:tcPr marL="9525" marR="9525" marT="9525" marB="9525"/>
                </a:tc>
              </a:tr>
              <a:tr h="487350">
                <a:tc>
                  <a:txBody>
                    <a:bodyPr/>
                    <a:lstStyle/>
                    <a:p>
                      <a:pPr lvl="0" algn="l">
                        <a:lnSpc>
                          <a:spcPct val="115000"/>
                        </a:lnSpc>
                        <a:spcAft>
                          <a:spcPts val="0"/>
                        </a:spcAft>
                      </a:pPr>
                      <a:r>
                        <a:rPr lang="en-MY" sz="1600" dirty="0" smtClean="0"/>
                        <a:t>  Assuming </a:t>
                      </a:r>
                      <a:r>
                        <a:rPr lang="en-MY" sz="1600" dirty="0"/>
                        <a:t>Leadership</a:t>
                      </a:r>
                      <a:endParaRPr lang="en-MY" sz="2000" dirty="0">
                        <a:solidFill>
                          <a:srgbClr val="404040"/>
                        </a:solidFill>
                        <a:latin typeface="Calibri"/>
                        <a:ea typeface="Calibri"/>
                        <a:cs typeface="Times New Roman"/>
                      </a:endParaRPr>
                    </a:p>
                  </a:txBody>
                  <a:tcPr marL="9525" marR="9525" marT="9525" marB="9525"/>
                </a:tc>
                <a:tc>
                  <a:txBody>
                    <a:bodyPr/>
                    <a:lstStyle/>
                    <a:p>
                      <a:pPr algn="ctr">
                        <a:lnSpc>
                          <a:spcPct val="115000"/>
                        </a:lnSpc>
                        <a:spcAft>
                          <a:spcPts val="0"/>
                        </a:spcAft>
                      </a:pPr>
                      <a:r>
                        <a:rPr lang="en-MY" sz="1600" dirty="0">
                          <a:sym typeface="Webdings"/>
                        </a:rPr>
                        <a:t></a:t>
                      </a:r>
                      <a:endParaRPr lang="en-MY" sz="2000" dirty="0">
                        <a:solidFill>
                          <a:srgbClr val="404040"/>
                        </a:solidFill>
                        <a:latin typeface="Calibri"/>
                        <a:ea typeface="Calibri"/>
                        <a:cs typeface="Times New Roman"/>
                      </a:endParaRPr>
                    </a:p>
                  </a:txBody>
                  <a:tcPr marL="9525" marR="9525" marT="9525" marB="9525"/>
                </a:tc>
                <a:tc>
                  <a:txBody>
                    <a:bodyPr/>
                    <a:lstStyle/>
                    <a:p>
                      <a:pPr algn="ctr">
                        <a:lnSpc>
                          <a:spcPct val="115000"/>
                        </a:lnSpc>
                        <a:spcAft>
                          <a:spcPts val="0"/>
                        </a:spcAft>
                      </a:pPr>
                      <a:r>
                        <a:rPr lang="en-MY" sz="1600">
                          <a:sym typeface="Webdings"/>
                        </a:rPr>
                        <a:t></a:t>
                      </a:r>
                      <a:endParaRPr lang="en-MY" sz="2000">
                        <a:solidFill>
                          <a:srgbClr val="404040"/>
                        </a:solidFill>
                        <a:latin typeface="Calibri"/>
                        <a:ea typeface="Calibri"/>
                        <a:cs typeface="Times New Roman"/>
                      </a:endParaRPr>
                    </a:p>
                  </a:txBody>
                  <a:tcPr marL="9525" marR="9525" marT="9525" marB="9525"/>
                </a:tc>
                <a:tc>
                  <a:txBody>
                    <a:bodyPr/>
                    <a:lstStyle/>
                    <a:p>
                      <a:pPr algn="ctr">
                        <a:lnSpc>
                          <a:spcPct val="115000"/>
                        </a:lnSpc>
                        <a:spcAft>
                          <a:spcPts val="0"/>
                        </a:spcAft>
                      </a:pPr>
                      <a:r>
                        <a:rPr lang="en-MY" sz="1600">
                          <a:sym typeface="Webdings"/>
                        </a:rPr>
                        <a:t></a:t>
                      </a:r>
                      <a:endParaRPr lang="en-MY" sz="2000">
                        <a:solidFill>
                          <a:srgbClr val="404040"/>
                        </a:solidFill>
                        <a:latin typeface="Calibri"/>
                        <a:ea typeface="Calibri"/>
                        <a:cs typeface="Times New Roman"/>
                      </a:endParaRPr>
                    </a:p>
                  </a:txBody>
                  <a:tcPr marL="9525" marR="9525" marT="9525" marB="9525"/>
                </a:tc>
              </a:tr>
              <a:tr h="487350">
                <a:tc>
                  <a:txBody>
                    <a:bodyPr/>
                    <a:lstStyle/>
                    <a:p>
                      <a:pPr lvl="0" algn="l">
                        <a:lnSpc>
                          <a:spcPct val="115000"/>
                        </a:lnSpc>
                        <a:spcAft>
                          <a:spcPts val="0"/>
                        </a:spcAft>
                      </a:pPr>
                      <a:r>
                        <a:rPr lang="en-MY" sz="1600" dirty="0" smtClean="0"/>
                        <a:t>  Assembling </a:t>
                      </a:r>
                      <a:r>
                        <a:rPr lang="en-MY" sz="1600" dirty="0"/>
                        <a:t>Resources</a:t>
                      </a:r>
                      <a:endParaRPr lang="en-MY" sz="2000" dirty="0">
                        <a:solidFill>
                          <a:srgbClr val="404040"/>
                        </a:solidFill>
                        <a:latin typeface="Calibri"/>
                        <a:ea typeface="Calibri"/>
                        <a:cs typeface="Times New Roman"/>
                      </a:endParaRPr>
                    </a:p>
                  </a:txBody>
                  <a:tcPr marL="9525" marR="9525" marT="9525" marB="9525"/>
                </a:tc>
                <a:tc>
                  <a:txBody>
                    <a:bodyPr/>
                    <a:lstStyle/>
                    <a:p>
                      <a:pPr algn="ctr">
                        <a:lnSpc>
                          <a:spcPct val="115000"/>
                        </a:lnSpc>
                        <a:spcAft>
                          <a:spcPts val="0"/>
                        </a:spcAft>
                      </a:pPr>
                      <a:r>
                        <a:rPr lang="en-MY" sz="1600" dirty="0">
                          <a:sym typeface="Webdings"/>
                        </a:rPr>
                        <a:t></a:t>
                      </a:r>
                      <a:endParaRPr lang="en-MY" sz="2000" dirty="0">
                        <a:solidFill>
                          <a:srgbClr val="404040"/>
                        </a:solidFill>
                        <a:latin typeface="Calibri"/>
                        <a:ea typeface="Calibri"/>
                        <a:cs typeface="Times New Roman"/>
                      </a:endParaRPr>
                    </a:p>
                  </a:txBody>
                  <a:tcPr marL="9525" marR="9525" marT="9525" marB="9525"/>
                </a:tc>
                <a:tc>
                  <a:txBody>
                    <a:bodyPr/>
                    <a:lstStyle/>
                    <a:p>
                      <a:pPr algn="ctr">
                        <a:lnSpc>
                          <a:spcPct val="115000"/>
                        </a:lnSpc>
                        <a:spcAft>
                          <a:spcPts val="0"/>
                        </a:spcAft>
                      </a:pPr>
                      <a:r>
                        <a:rPr lang="en-MY" sz="1600" dirty="0">
                          <a:sym typeface="Webdings"/>
                        </a:rPr>
                        <a:t></a:t>
                      </a:r>
                      <a:endParaRPr lang="en-MY" sz="2000" dirty="0">
                        <a:solidFill>
                          <a:srgbClr val="404040"/>
                        </a:solidFill>
                        <a:latin typeface="Calibri"/>
                        <a:ea typeface="Calibri"/>
                        <a:cs typeface="Times New Roman"/>
                      </a:endParaRPr>
                    </a:p>
                  </a:txBody>
                  <a:tcPr marL="9525" marR="9525" marT="9525" marB="9525"/>
                </a:tc>
                <a:tc>
                  <a:txBody>
                    <a:bodyPr/>
                    <a:lstStyle/>
                    <a:p>
                      <a:pPr algn="ctr">
                        <a:lnSpc>
                          <a:spcPct val="115000"/>
                        </a:lnSpc>
                        <a:spcAft>
                          <a:spcPts val="0"/>
                        </a:spcAft>
                      </a:pPr>
                      <a:r>
                        <a:rPr lang="en-MY" sz="1600">
                          <a:sym typeface="Webdings"/>
                        </a:rPr>
                        <a:t></a:t>
                      </a:r>
                      <a:endParaRPr lang="en-MY" sz="2000">
                        <a:solidFill>
                          <a:srgbClr val="404040"/>
                        </a:solidFill>
                        <a:latin typeface="Calibri"/>
                        <a:ea typeface="Calibri"/>
                        <a:cs typeface="Times New Roman"/>
                      </a:endParaRPr>
                    </a:p>
                  </a:txBody>
                  <a:tcPr marL="9525" marR="9525" marT="9525" marB="9525"/>
                </a:tc>
              </a:tr>
              <a:tr h="487350">
                <a:tc>
                  <a:txBody>
                    <a:bodyPr/>
                    <a:lstStyle/>
                    <a:p>
                      <a:pPr lvl="0" algn="l">
                        <a:lnSpc>
                          <a:spcPct val="115000"/>
                        </a:lnSpc>
                        <a:spcAft>
                          <a:spcPts val="0"/>
                        </a:spcAft>
                      </a:pPr>
                      <a:r>
                        <a:rPr lang="en-MY" sz="1600" dirty="0" smtClean="0"/>
                        <a:t>  Forming </a:t>
                      </a:r>
                      <a:r>
                        <a:rPr lang="en-MY" sz="1600" dirty="0"/>
                        <a:t>New Ventures</a:t>
                      </a:r>
                      <a:endParaRPr lang="en-MY" sz="2000" dirty="0">
                        <a:solidFill>
                          <a:srgbClr val="404040"/>
                        </a:solidFill>
                        <a:latin typeface="Calibri"/>
                        <a:ea typeface="Calibri"/>
                        <a:cs typeface="Times New Roman"/>
                      </a:endParaRPr>
                    </a:p>
                  </a:txBody>
                  <a:tcPr marL="9525" marR="9525" marT="9525" marB="9525"/>
                </a:tc>
                <a:tc>
                  <a:txBody>
                    <a:bodyPr/>
                    <a:lstStyle/>
                    <a:p>
                      <a:pPr algn="ctr">
                        <a:lnSpc>
                          <a:spcPct val="115000"/>
                        </a:lnSpc>
                        <a:spcAft>
                          <a:spcPts val="0"/>
                        </a:spcAft>
                      </a:pPr>
                      <a:r>
                        <a:rPr lang="en-MY" sz="1600" dirty="0">
                          <a:solidFill>
                            <a:srgbClr val="FF0000"/>
                          </a:solidFill>
                          <a:sym typeface="Webdings"/>
                        </a:rPr>
                        <a:t></a:t>
                      </a:r>
                      <a:endParaRPr lang="en-MY" sz="2000" dirty="0">
                        <a:solidFill>
                          <a:srgbClr val="FF0000"/>
                        </a:solidFill>
                        <a:latin typeface="Calibri"/>
                        <a:ea typeface="Calibri"/>
                        <a:cs typeface="Times New Roman"/>
                      </a:endParaRPr>
                    </a:p>
                  </a:txBody>
                  <a:tcPr marL="9525" marR="9525" marT="9525" marB="9525"/>
                </a:tc>
                <a:tc>
                  <a:txBody>
                    <a:bodyPr/>
                    <a:lstStyle/>
                    <a:p>
                      <a:pPr algn="ctr">
                        <a:lnSpc>
                          <a:spcPct val="115000"/>
                        </a:lnSpc>
                        <a:spcAft>
                          <a:spcPts val="0"/>
                        </a:spcAft>
                      </a:pPr>
                      <a:r>
                        <a:rPr lang="en-MY" sz="1600">
                          <a:sym typeface="Webdings"/>
                        </a:rPr>
                        <a:t></a:t>
                      </a:r>
                      <a:endParaRPr lang="en-MY" sz="2000">
                        <a:solidFill>
                          <a:srgbClr val="404040"/>
                        </a:solidFill>
                        <a:latin typeface="Calibri"/>
                        <a:ea typeface="Calibri"/>
                        <a:cs typeface="Times New Roman"/>
                      </a:endParaRPr>
                    </a:p>
                  </a:txBody>
                  <a:tcPr marL="9525" marR="9525" marT="9525" marB="9525"/>
                </a:tc>
                <a:tc>
                  <a:txBody>
                    <a:bodyPr/>
                    <a:lstStyle/>
                    <a:p>
                      <a:pPr algn="ctr">
                        <a:lnSpc>
                          <a:spcPct val="115000"/>
                        </a:lnSpc>
                        <a:spcAft>
                          <a:spcPts val="0"/>
                        </a:spcAft>
                      </a:pPr>
                      <a:r>
                        <a:rPr lang="en-MY" sz="1600" dirty="0">
                          <a:sym typeface="Webdings"/>
                        </a:rPr>
                        <a:t></a:t>
                      </a:r>
                      <a:endParaRPr lang="en-MY" sz="2000" dirty="0">
                        <a:solidFill>
                          <a:srgbClr val="404040"/>
                        </a:solidFill>
                        <a:latin typeface="Calibri"/>
                        <a:ea typeface="Calibri"/>
                        <a:cs typeface="Times New Roman"/>
                      </a:endParaRPr>
                    </a:p>
                  </a:txBody>
                  <a:tcPr marL="9525" marR="9525" marT="9525" marB="9525"/>
                </a:tc>
              </a:tr>
              <a:tr h="487350">
                <a:tc>
                  <a:txBody>
                    <a:bodyPr/>
                    <a:lstStyle/>
                    <a:p>
                      <a:pPr lvl="0" algn="l">
                        <a:lnSpc>
                          <a:spcPct val="115000"/>
                        </a:lnSpc>
                        <a:spcAft>
                          <a:spcPts val="0"/>
                        </a:spcAft>
                      </a:pPr>
                      <a:r>
                        <a:rPr lang="en-MY" sz="1600" dirty="0" smtClean="0"/>
                        <a:t>  Expanding </a:t>
                      </a:r>
                      <a:r>
                        <a:rPr lang="en-MY" sz="1600" dirty="0"/>
                        <a:t>opportunistically </a:t>
                      </a:r>
                      <a:endParaRPr lang="en-MY" sz="2000" dirty="0">
                        <a:solidFill>
                          <a:srgbClr val="404040"/>
                        </a:solidFill>
                        <a:latin typeface="Calibri"/>
                        <a:ea typeface="Calibri"/>
                        <a:cs typeface="Times New Roman"/>
                      </a:endParaRPr>
                    </a:p>
                  </a:txBody>
                  <a:tcPr marL="9525" marR="9525" marT="9525" marB="9525"/>
                </a:tc>
                <a:tc>
                  <a:txBody>
                    <a:bodyPr/>
                    <a:lstStyle/>
                    <a:p>
                      <a:pPr algn="ctr">
                        <a:lnSpc>
                          <a:spcPct val="115000"/>
                        </a:lnSpc>
                        <a:spcAft>
                          <a:spcPts val="0"/>
                        </a:spcAft>
                      </a:pPr>
                      <a:r>
                        <a:rPr lang="en-MY" sz="1600" dirty="0">
                          <a:sym typeface="Webdings"/>
                        </a:rPr>
                        <a:t></a:t>
                      </a:r>
                      <a:endParaRPr lang="en-MY" sz="2000" dirty="0">
                        <a:solidFill>
                          <a:srgbClr val="404040"/>
                        </a:solidFill>
                        <a:latin typeface="Calibri"/>
                        <a:ea typeface="Calibri"/>
                        <a:cs typeface="Times New Roman"/>
                      </a:endParaRPr>
                    </a:p>
                  </a:txBody>
                  <a:tcPr marL="9525" marR="9525" marT="9525" marB="9525"/>
                </a:tc>
                <a:tc>
                  <a:txBody>
                    <a:bodyPr/>
                    <a:lstStyle/>
                    <a:p>
                      <a:pPr algn="ctr">
                        <a:lnSpc>
                          <a:spcPct val="115000"/>
                        </a:lnSpc>
                        <a:spcAft>
                          <a:spcPts val="0"/>
                        </a:spcAft>
                      </a:pPr>
                      <a:r>
                        <a:rPr lang="en-MY" sz="1600" dirty="0">
                          <a:solidFill>
                            <a:srgbClr val="FF0000"/>
                          </a:solidFill>
                          <a:sym typeface="Webdings"/>
                        </a:rPr>
                        <a:t></a:t>
                      </a:r>
                      <a:endParaRPr lang="en-MY" sz="2000" dirty="0">
                        <a:solidFill>
                          <a:srgbClr val="FF0000"/>
                        </a:solidFill>
                        <a:latin typeface="Calibri"/>
                        <a:ea typeface="Calibri"/>
                        <a:cs typeface="Times New Roman"/>
                      </a:endParaRPr>
                    </a:p>
                  </a:txBody>
                  <a:tcPr marL="9525" marR="9525" marT="9525" marB="9525"/>
                </a:tc>
                <a:tc>
                  <a:txBody>
                    <a:bodyPr/>
                    <a:lstStyle/>
                    <a:p>
                      <a:pPr algn="ctr">
                        <a:lnSpc>
                          <a:spcPct val="115000"/>
                        </a:lnSpc>
                        <a:spcAft>
                          <a:spcPts val="0"/>
                        </a:spcAft>
                      </a:pPr>
                      <a:r>
                        <a:rPr lang="en-MY" sz="1600">
                          <a:sym typeface="Webdings"/>
                        </a:rPr>
                        <a:t></a:t>
                      </a:r>
                      <a:endParaRPr lang="en-MY" sz="2000">
                        <a:solidFill>
                          <a:srgbClr val="404040"/>
                        </a:solidFill>
                        <a:latin typeface="Calibri"/>
                        <a:ea typeface="Calibri"/>
                        <a:cs typeface="Times New Roman"/>
                      </a:endParaRPr>
                    </a:p>
                  </a:txBody>
                  <a:tcPr marL="9525" marR="9525" marT="9525" marB="9525"/>
                </a:tc>
              </a:tr>
              <a:tr h="1366493">
                <a:tc>
                  <a:txBody>
                    <a:bodyPr/>
                    <a:lstStyle/>
                    <a:p>
                      <a:pPr lvl="0" algn="l">
                        <a:lnSpc>
                          <a:spcPct val="115000"/>
                        </a:lnSpc>
                        <a:spcAft>
                          <a:spcPts val="0"/>
                        </a:spcAft>
                      </a:pPr>
                      <a:r>
                        <a:rPr lang="en-MY" sz="1600" dirty="0" smtClean="0"/>
                        <a:t>  Drive </a:t>
                      </a:r>
                      <a:r>
                        <a:rPr lang="en-MY" sz="1600" dirty="0"/>
                        <a:t>and Motivation</a:t>
                      </a:r>
                      <a:endParaRPr lang="en-MY" sz="2000" dirty="0">
                        <a:solidFill>
                          <a:srgbClr val="404040"/>
                        </a:solidFill>
                        <a:latin typeface="Calibri"/>
                        <a:ea typeface="Calibri"/>
                        <a:cs typeface="Times New Roman"/>
                      </a:endParaRPr>
                    </a:p>
                  </a:txBody>
                  <a:tcPr marL="9525" marR="9525" marT="9525" marB="9525"/>
                </a:tc>
                <a:tc>
                  <a:txBody>
                    <a:bodyPr/>
                    <a:lstStyle/>
                    <a:p>
                      <a:pPr algn="ctr">
                        <a:lnSpc>
                          <a:spcPct val="115000"/>
                        </a:lnSpc>
                        <a:spcAft>
                          <a:spcPts val="0"/>
                        </a:spcAft>
                      </a:pPr>
                      <a:r>
                        <a:rPr lang="en-MY" sz="1600" dirty="0"/>
                        <a:t>Subservient to corporate directives</a:t>
                      </a:r>
                      <a:endParaRPr lang="en-MY" sz="2000" dirty="0">
                        <a:solidFill>
                          <a:srgbClr val="404040"/>
                        </a:solidFill>
                        <a:latin typeface="Calibri"/>
                        <a:ea typeface="Calibri"/>
                        <a:cs typeface="Times New Roman"/>
                      </a:endParaRPr>
                    </a:p>
                  </a:txBody>
                  <a:tcPr marL="9525" marR="9525" marT="9525" marB="9525"/>
                </a:tc>
                <a:tc>
                  <a:txBody>
                    <a:bodyPr/>
                    <a:lstStyle/>
                    <a:p>
                      <a:pPr algn="ctr">
                        <a:lnSpc>
                          <a:spcPct val="115000"/>
                        </a:lnSpc>
                        <a:spcAft>
                          <a:spcPts val="0"/>
                        </a:spcAft>
                      </a:pPr>
                      <a:r>
                        <a:rPr lang="en-MY" sz="1600" dirty="0"/>
                        <a:t>Self employment </a:t>
                      </a:r>
                      <a:r>
                        <a:rPr lang="en-MY" sz="1600" dirty="0" smtClean="0"/>
                        <a:t/>
                      </a:r>
                      <a:br>
                        <a:rPr lang="en-MY" sz="1600" dirty="0" smtClean="0"/>
                      </a:br>
                      <a:r>
                        <a:rPr lang="en-MY" sz="1600" dirty="0" smtClean="0"/>
                        <a:t>and </a:t>
                      </a:r>
                      <a:r>
                        <a:rPr lang="en-MY" sz="1600" dirty="0"/>
                        <a:t>Family</a:t>
                      </a:r>
                      <a:endParaRPr lang="en-MY" sz="2000" dirty="0">
                        <a:solidFill>
                          <a:srgbClr val="404040"/>
                        </a:solidFill>
                        <a:latin typeface="Calibri"/>
                        <a:ea typeface="Calibri"/>
                        <a:cs typeface="Times New Roman"/>
                      </a:endParaRPr>
                    </a:p>
                  </a:txBody>
                  <a:tcPr marL="9525" marR="9525" marT="9525" marB="9525"/>
                </a:tc>
                <a:tc>
                  <a:txBody>
                    <a:bodyPr/>
                    <a:lstStyle/>
                    <a:p>
                      <a:pPr algn="ctr">
                        <a:lnSpc>
                          <a:spcPct val="115000"/>
                        </a:lnSpc>
                        <a:spcAft>
                          <a:spcPts val="0"/>
                        </a:spcAft>
                      </a:pPr>
                      <a:r>
                        <a:rPr lang="en-MY" sz="1800" b="1" dirty="0"/>
                        <a:t>Self fulfilment and </a:t>
                      </a:r>
                      <a:r>
                        <a:rPr lang="en-MY" sz="1800" b="1" dirty="0" smtClean="0"/>
                        <a:t>self actualization</a:t>
                      </a:r>
                      <a:endParaRPr lang="en-MY" sz="2400" b="1" dirty="0">
                        <a:solidFill>
                          <a:srgbClr val="404040"/>
                        </a:solidFill>
                        <a:latin typeface="Calibri"/>
                        <a:ea typeface="Calibri"/>
                        <a:cs typeface="Times New Roman"/>
                      </a:endParaRPr>
                    </a:p>
                  </a:txBody>
                  <a:tcPr marL="9525" marR="9525" marT="9525" marB="9525"/>
                </a:tc>
              </a:tr>
            </a:tbl>
          </a:graphicData>
        </a:graphic>
      </p:graphicFrame>
      <p:pic>
        <p:nvPicPr>
          <p:cNvPr id="7" name="Picture 6" descr="happy.png"/>
          <p:cNvPicPr>
            <a:picLocks noChangeAspect="1"/>
          </p:cNvPicPr>
          <p:nvPr/>
        </p:nvPicPr>
        <p:blipFill>
          <a:blip r:embed="rId3" cstate="print"/>
          <a:stretch>
            <a:fillRect/>
          </a:stretch>
        </p:blipFill>
        <p:spPr>
          <a:xfrm>
            <a:off x="8001024" y="2285992"/>
            <a:ext cx="1142976" cy="2428868"/>
          </a:xfrm>
          <a:prstGeom prst="rect">
            <a:avLst/>
          </a:prstGeom>
          <a:noFill/>
          <a:ln>
            <a:noFill/>
          </a:ln>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Characteristics</a:t>
            </a:r>
            <a:endParaRPr lang="en-MY" dirty="0"/>
          </a:p>
        </p:txBody>
      </p:sp>
      <p:graphicFrame>
        <p:nvGraphicFramePr>
          <p:cNvPr id="3" name="Table 2"/>
          <p:cNvGraphicFramePr>
            <a:graphicFrameLocks noGrp="1"/>
          </p:cNvGraphicFramePr>
          <p:nvPr/>
        </p:nvGraphicFramePr>
        <p:xfrm>
          <a:off x="357158" y="1500174"/>
          <a:ext cx="8215368" cy="4357719"/>
        </p:xfrm>
        <a:graphic>
          <a:graphicData uri="http://schemas.openxmlformats.org/drawingml/2006/table">
            <a:tbl>
              <a:tblPr/>
              <a:tblGrid>
                <a:gridCol w="2738456"/>
                <a:gridCol w="2738456"/>
                <a:gridCol w="2738456"/>
              </a:tblGrid>
              <a:tr h="522024">
                <a:tc>
                  <a:txBody>
                    <a:bodyPr/>
                    <a:lstStyle/>
                    <a:p>
                      <a:pPr algn="ctr">
                        <a:lnSpc>
                          <a:spcPct val="115000"/>
                        </a:lnSpc>
                        <a:spcAft>
                          <a:spcPts val="0"/>
                        </a:spcAft>
                      </a:pPr>
                      <a:r>
                        <a:rPr lang="en-MY" sz="2000" b="1" dirty="0">
                          <a:solidFill>
                            <a:schemeClr val="tx1">
                              <a:lumMod val="50000"/>
                              <a:lumOff val="50000"/>
                            </a:schemeClr>
                          </a:solidFill>
                          <a:latin typeface="Calibri"/>
                          <a:ea typeface="Calibri"/>
                          <a:cs typeface="Tahoma"/>
                        </a:rPr>
                        <a:t>Not Entrepreneurs</a:t>
                      </a:r>
                      <a:endParaRPr lang="en-MY" sz="2000" dirty="0">
                        <a:solidFill>
                          <a:schemeClr val="tx1">
                            <a:lumMod val="50000"/>
                            <a:lumOff val="50000"/>
                          </a:schemeClr>
                        </a:solidFill>
                        <a:latin typeface="Calibri"/>
                        <a:ea typeface="Calibri"/>
                        <a:cs typeface="Times New Roman"/>
                      </a:endParaRPr>
                    </a:p>
                  </a:txBody>
                  <a:tcPr marL="9525" marR="9525" marT="9525" marB="9525" anchor="ctr">
                    <a:lnL w="12700" cap="flat" cmpd="sng" algn="ctr">
                      <a:noFill/>
                      <a:prstDash val="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noFill/>
                      <a:prstDash val="dot"/>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ctr">
                        <a:lnSpc>
                          <a:spcPct val="115000"/>
                        </a:lnSpc>
                        <a:spcAft>
                          <a:spcPts val="0"/>
                        </a:spcAft>
                      </a:pPr>
                      <a:r>
                        <a:rPr lang="en-MY" sz="2000" b="1" dirty="0">
                          <a:solidFill>
                            <a:schemeClr val="tx1">
                              <a:lumMod val="50000"/>
                              <a:lumOff val="50000"/>
                            </a:schemeClr>
                          </a:solidFill>
                          <a:latin typeface="Calibri"/>
                          <a:ea typeface="Calibri"/>
                          <a:cs typeface="Tahoma"/>
                        </a:rPr>
                        <a:t>Bad Entrepreneurs</a:t>
                      </a:r>
                      <a:endParaRPr lang="en-MY" sz="2000" dirty="0">
                        <a:solidFill>
                          <a:schemeClr val="tx1">
                            <a:lumMod val="50000"/>
                            <a:lumOff val="50000"/>
                          </a:schemeClr>
                        </a:solidFill>
                        <a:latin typeface="Calibri"/>
                        <a:ea typeface="Calibri"/>
                        <a:cs typeface="Times New Roman"/>
                      </a:endParaRPr>
                    </a:p>
                  </a:txBody>
                  <a:tcPr marL="9525" marR="9525" marT="9525" marB="9525"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noFill/>
                      <a:prstDash val="dot"/>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ctr">
                        <a:lnSpc>
                          <a:spcPct val="115000"/>
                        </a:lnSpc>
                        <a:spcAft>
                          <a:spcPts val="0"/>
                        </a:spcAft>
                      </a:pPr>
                      <a:r>
                        <a:rPr lang="en-MY" sz="2000" b="1" dirty="0">
                          <a:solidFill>
                            <a:schemeClr val="tx1">
                              <a:lumMod val="50000"/>
                              <a:lumOff val="50000"/>
                            </a:schemeClr>
                          </a:solidFill>
                          <a:latin typeface="Calibri"/>
                          <a:ea typeface="Calibri"/>
                          <a:cs typeface="Tahoma"/>
                        </a:rPr>
                        <a:t>Good Entrepreneurs</a:t>
                      </a:r>
                      <a:endParaRPr lang="en-MY" sz="2000" dirty="0">
                        <a:solidFill>
                          <a:schemeClr val="tx1">
                            <a:lumMod val="50000"/>
                            <a:lumOff val="50000"/>
                          </a:schemeClr>
                        </a:solidFill>
                        <a:latin typeface="Calibri"/>
                        <a:ea typeface="Calibri"/>
                        <a:cs typeface="Times New Roman"/>
                      </a:endParaRPr>
                    </a:p>
                  </a:txBody>
                  <a:tcPr marL="9525" marR="9525" marT="9525" marB="9525" anchor="ctr">
                    <a:lnL w="12700" cap="flat" cmpd="sng" algn="ctr">
                      <a:solidFill>
                        <a:schemeClr val="tx1"/>
                      </a:solidFill>
                      <a:prstDash val="sysDot"/>
                      <a:round/>
                      <a:headEnd type="none" w="med" len="med"/>
                      <a:tailEnd type="none" w="med" len="med"/>
                    </a:lnL>
                    <a:lnR w="12700" cap="flat" cmpd="sng" algn="ctr">
                      <a:noFill/>
                      <a:prstDash val="dot"/>
                      <a:round/>
                      <a:headEnd type="none" w="med" len="med"/>
                      <a:tailEnd type="none" w="med" len="med"/>
                    </a:lnR>
                    <a:lnT w="12700" cap="flat" cmpd="sng" algn="ctr">
                      <a:noFill/>
                      <a:prstDash val="dot"/>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r>
              <a:tr h="967380">
                <a:tc>
                  <a:txBody>
                    <a:bodyPr/>
                    <a:lstStyle/>
                    <a:p>
                      <a:pPr algn="ctr">
                        <a:lnSpc>
                          <a:spcPct val="115000"/>
                        </a:lnSpc>
                        <a:spcAft>
                          <a:spcPts val="0"/>
                        </a:spcAft>
                      </a:pPr>
                      <a:r>
                        <a:rPr lang="en-MY" sz="1600" dirty="0">
                          <a:solidFill>
                            <a:srgbClr val="FF0000"/>
                          </a:solidFill>
                          <a:latin typeface="Calibri"/>
                          <a:ea typeface="Calibri"/>
                          <a:cs typeface="Tahoma"/>
                        </a:rPr>
                        <a:t>Are very cautious </a:t>
                      </a:r>
                      <a:r>
                        <a:rPr lang="en-MY" sz="1600" dirty="0" smtClean="0">
                          <a:solidFill>
                            <a:srgbClr val="FF0000"/>
                          </a:solidFill>
                          <a:latin typeface="Calibri"/>
                          <a:ea typeface="Calibri"/>
                          <a:cs typeface="Tahoma"/>
                        </a:rPr>
                        <a:t/>
                      </a:r>
                      <a:br>
                        <a:rPr lang="en-MY" sz="1600" dirty="0" smtClean="0">
                          <a:solidFill>
                            <a:srgbClr val="FF0000"/>
                          </a:solidFill>
                          <a:latin typeface="Calibri"/>
                          <a:ea typeface="Calibri"/>
                          <a:cs typeface="Tahoma"/>
                        </a:rPr>
                      </a:br>
                      <a:r>
                        <a:rPr lang="en-MY" sz="1600" dirty="0" smtClean="0">
                          <a:solidFill>
                            <a:srgbClr val="666666"/>
                          </a:solidFill>
                          <a:latin typeface="Calibri"/>
                          <a:ea typeface="Calibri"/>
                          <a:cs typeface="Tahoma"/>
                        </a:rPr>
                        <a:t>–never </a:t>
                      </a:r>
                      <a:r>
                        <a:rPr lang="en-MY" sz="1600" dirty="0">
                          <a:solidFill>
                            <a:srgbClr val="666666"/>
                          </a:solidFill>
                          <a:latin typeface="Calibri"/>
                          <a:ea typeface="Calibri"/>
                          <a:cs typeface="Tahoma"/>
                        </a:rPr>
                        <a:t>want to take any risks</a:t>
                      </a:r>
                      <a:endParaRPr lang="en-MY" sz="2000" dirty="0">
                        <a:solidFill>
                          <a:srgbClr val="404040"/>
                        </a:solidFill>
                        <a:latin typeface="Calibri"/>
                        <a:ea typeface="Calibri"/>
                        <a:cs typeface="Times New Roman"/>
                      </a:endParaRPr>
                    </a:p>
                  </a:txBody>
                  <a:tcPr marL="9525" marR="9525" marT="9525" marB="9525">
                    <a:lnL w="12700" cap="flat" cmpd="sng" algn="ctr">
                      <a:noFill/>
                      <a:prstDash val="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noFill/>
                      <a:prstDash val="sysDot"/>
                      <a:round/>
                      <a:headEnd type="none" w="med" len="med"/>
                      <a:tailEnd type="none" w="med" len="med"/>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tcPr>
                </a:tc>
                <a:tc>
                  <a:txBody>
                    <a:bodyPr/>
                    <a:lstStyle/>
                    <a:p>
                      <a:pPr algn="ctr">
                        <a:lnSpc>
                          <a:spcPct val="115000"/>
                        </a:lnSpc>
                        <a:spcAft>
                          <a:spcPts val="0"/>
                        </a:spcAft>
                      </a:pPr>
                      <a:r>
                        <a:rPr lang="en-MY" sz="1600" dirty="0">
                          <a:solidFill>
                            <a:srgbClr val="FF0000"/>
                          </a:solidFill>
                          <a:latin typeface="Calibri"/>
                          <a:ea typeface="Calibri"/>
                          <a:cs typeface="Tahoma"/>
                        </a:rPr>
                        <a:t>Ignore risks </a:t>
                      </a:r>
                      <a:r>
                        <a:rPr lang="en-MY" sz="1600" dirty="0" smtClean="0">
                          <a:solidFill>
                            <a:srgbClr val="FF0000"/>
                          </a:solidFill>
                          <a:latin typeface="Calibri"/>
                          <a:ea typeface="Calibri"/>
                          <a:cs typeface="Tahoma"/>
                        </a:rPr>
                        <a:t/>
                      </a:r>
                      <a:br>
                        <a:rPr lang="en-MY" sz="1600" dirty="0" smtClean="0">
                          <a:solidFill>
                            <a:srgbClr val="FF0000"/>
                          </a:solidFill>
                          <a:latin typeface="Calibri"/>
                          <a:ea typeface="Calibri"/>
                          <a:cs typeface="Tahoma"/>
                        </a:rPr>
                      </a:br>
                      <a:r>
                        <a:rPr lang="en-MY" sz="1600" dirty="0" smtClean="0">
                          <a:solidFill>
                            <a:srgbClr val="666666"/>
                          </a:solidFill>
                          <a:latin typeface="Calibri"/>
                          <a:ea typeface="Calibri"/>
                          <a:cs typeface="Tahoma"/>
                        </a:rPr>
                        <a:t>–assume </a:t>
                      </a:r>
                      <a:r>
                        <a:rPr lang="en-MY" sz="1600" dirty="0">
                          <a:solidFill>
                            <a:srgbClr val="666666"/>
                          </a:solidFill>
                          <a:latin typeface="Calibri"/>
                          <a:ea typeface="Calibri"/>
                          <a:cs typeface="Tahoma"/>
                        </a:rPr>
                        <a:t>their own charisma/skill </a:t>
                      </a:r>
                      <a:r>
                        <a:rPr lang="en-MY" sz="1600" dirty="0" smtClean="0">
                          <a:solidFill>
                            <a:srgbClr val="666666"/>
                          </a:solidFill>
                          <a:latin typeface="Calibri"/>
                          <a:ea typeface="Calibri"/>
                          <a:cs typeface="Tahoma"/>
                        </a:rPr>
                        <a:t>guarantee </a:t>
                      </a:r>
                      <a:r>
                        <a:rPr lang="en-MY" sz="1600" dirty="0">
                          <a:solidFill>
                            <a:srgbClr val="666666"/>
                          </a:solidFill>
                          <a:latin typeface="Calibri"/>
                          <a:ea typeface="Calibri"/>
                          <a:cs typeface="Tahoma"/>
                        </a:rPr>
                        <a:t>success</a:t>
                      </a:r>
                      <a:endParaRPr lang="en-MY" sz="2000" dirty="0">
                        <a:solidFill>
                          <a:srgbClr val="404040"/>
                        </a:solidFill>
                        <a:latin typeface="Calibri"/>
                        <a:ea typeface="Calibri"/>
                        <a:cs typeface="Times New Roman"/>
                      </a:endParaRPr>
                    </a:p>
                  </a:txBody>
                  <a:tcPr marL="9525" marR="9525" marT="9525" marB="9525">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noFill/>
                      <a:prstDash val="sysDot"/>
                      <a:round/>
                      <a:headEnd type="none" w="med" len="med"/>
                      <a:tailEnd type="none" w="med" len="med"/>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tcPr>
                </a:tc>
                <a:tc>
                  <a:txBody>
                    <a:bodyPr/>
                    <a:lstStyle/>
                    <a:p>
                      <a:pPr algn="ctr">
                        <a:lnSpc>
                          <a:spcPct val="115000"/>
                        </a:lnSpc>
                        <a:spcAft>
                          <a:spcPts val="0"/>
                        </a:spcAft>
                      </a:pPr>
                      <a:r>
                        <a:rPr lang="en-MY" sz="1600" dirty="0">
                          <a:solidFill>
                            <a:srgbClr val="FF0000"/>
                          </a:solidFill>
                          <a:latin typeface="Calibri"/>
                          <a:ea typeface="Calibri"/>
                          <a:cs typeface="Tahoma"/>
                        </a:rPr>
                        <a:t>Take calculated risks </a:t>
                      </a:r>
                      <a:r>
                        <a:rPr lang="en-MY" sz="1600" dirty="0" smtClean="0">
                          <a:solidFill>
                            <a:srgbClr val="FF0000"/>
                          </a:solidFill>
                          <a:latin typeface="Calibri"/>
                          <a:ea typeface="Calibri"/>
                          <a:cs typeface="Tahoma"/>
                        </a:rPr>
                        <a:t/>
                      </a:r>
                      <a:br>
                        <a:rPr lang="en-MY" sz="1600" dirty="0" smtClean="0">
                          <a:solidFill>
                            <a:srgbClr val="FF0000"/>
                          </a:solidFill>
                          <a:latin typeface="Calibri"/>
                          <a:ea typeface="Calibri"/>
                          <a:cs typeface="Tahoma"/>
                        </a:rPr>
                      </a:br>
                      <a:r>
                        <a:rPr lang="en-MY" sz="1600" dirty="0" smtClean="0">
                          <a:solidFill>
                            <a:srgbClr val="666666"/>
                          </a:solidFill>
                          <a:latin typeface="Calibri"/>
                          <a:ea typeface="Calibri"/>
                          <a:cs typeface="Tahoma"/>
                        </a:rPr>
                        <a:t>– </a:t>
                      </a:r>
                      <a:r>
                        <a:rPr lang="en-MY" sz="1600" dirty="0">
                          <a:solidFill>
                            <a:srgbClr val="666666"/>
                          </a:solidFill>
                          <a:latin typeface="Calibri"/>
                          <a:ea typeface="Calibri"/>
                          <a:cs typeface="Tahoma"/>
                        </a:rPr>
                        <a:t>weighing potential </a:t>
                      </a:r>
                      <a:r>
                        <a:rPr lang="en-MY" sz="1600" dirty="0" smtClean="0">
                          <a:solidFill>
                            <a:srgbClr val="666666"/>
                          </a:solidFill>
                          <a:latin typeface="Calibri"/>
                          <a:ea typeface="Calibri"/>
                          <a:cs typeface="Tahoma"/>
                        </a:rPr>
                        <a:t/>
                      </a:r>
                      <a:br>
                        <a:rPr lang="en-MY" sz="1600" dirty="0" smtClean="0">
                          <a:solidFill>
                            <a:srgbClr val="666666"/>
                          </a:solidFill>
                          <a:latin typeface="Calibri"/>
                          <a:ea typeface="Calibri"/>
                          <a:cs typeface="Tahoma"/>
                        </a:rPr>
                      </a:br>
                      <a:r>
                        <a:rPr lang="en-MY" sz="1600" dirty="0" smtClean="0">
                          <a:solidFill>
                            <a:srgbClr val="666666"/>
                          </a:solidFill>
                          <a:latin typeface="Calibri"/>
                          <a:ea typeface="Calibri"/>
                          <a:cs typeface="Tahoma"/>
                        </a:rPr>
                        <a:t>risks </a:t>
                      </a:r>
                      <a:r>
                        <a:rPr lang="en-MY" sz="1600" dirty="0">
                          <a:solidFill>
                            <a:srgbClr val="666666"/>
                          </a:solidFill>
                          <a:latin typeface="Calibri"/>
                          <a:ea typeface="Calibri"/>
                          <a:cs typeface="Tahoma"/>
                        </a:rPr>
                        <a:t>&amp; resources</a:t>
                      </a:r>
                      <a:endParaRPr lang="en-MY" sz="2000" dirty="0">
                        <a:solidFill>
                          <a:srgbClr val="404040"/>
                        </a:solidFill>
                        <a:latin typeface="Calibri"/>
                        <a:ea typeface="Calibri"/>
                        <a:cs typeface="Times New Roman"/>
                      </a:endParaRPr>
                    </a:p>
                  </a:txBody>
                  <a:tcPr marL="9525" marR="9525" marT="9525" marB="9525">
                    <a:lnL w="12700" cap="flat" cmpd="sng" algn="ctr">
                      <a:solidFill>
                        <a:schemeClr val="tx1"/>
                      </a:solidFill>
                      <a:prstDash val="sysDot"/>
                      <a:round/>
                      <a:headEnd type="none" w="med" len="med"/>
                      <a:tailEnd type="none" w="med" len="med"/>
                    </a:lnL>
                    <a:lnR w="12700" cap="flat" cmpd="sng" algn="ctr">
                      <a:noFill/>
                      <a:prstDash val="dot"/>
                      <a:round/>
                      <a:headEnd type="none" w="med" len="med"/>
                      <a:tailEnd type="none" w="med" len="med"/>
                    </a:lnR>
                    <a:lnT w="12700" cap="flat" cmpd="sng" algn="ctr">
                      <a:noFill/>
                      <a:prstDash val="sysDot"/>
                      <a:round/>
                      <a:headEnd type="none" w="med" len="med"/>
                      <a:tailEnd type="none" w="med" len="med"/>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tcPr>
                </a:tc>
              </a:tr>
              <a:tr h="1278565">
                <a:tc>
                  <a:txBody>
                    <a:bodyPr/>
                    <a:lstStyle/>
                    <a:p>
                      <a:pPr algn="ctr">
                        <a:lnSpc>
                          <a:spcPct val="115000"/>
                        </a:lnSpc>
                        <a:spcAft>
                          <a:spcPts val="0"/>
                        </a:spcAft>
                      </a:pPr>
                      <a:r>
                        <a:rPr lang="en-MY" sz="1600" dirty="0">
                          <a:solidFill>
                            <a:srgbClr val="FF0000"/>
                          </a:solidFill>
                          <a:latin typeface="Calibri"/>
                          <a:ea typeface="Calibri"/>
                          <a:cs typeface="Tahoma"/>
                        </a:rPr>
                        <a:t>Assume</a:t>
                      </a:r>
                      <a:r>
                        <a:rPr lang="en-MY" sz="1600" dirty="0">
                          <a:solidFill>
                            <a:srgbClr val="666666"/>
                          </a:solidFill>
                          <a:latin typeface="Calibri"/>
                          <a:ea typeface="Calibri"/>
                          <a:cs typeface="Tahoma"/>
                        </a:rPr>
                        <a:t> that things are </a:t>
                      </a:r>
                      <a:r>
                        <a:rPr lang="en-MY" sz="1600" dirty="0" smtClean="0">
                          <a:solidFill>
                            <a:srgbClr val="666666"/>
                          </a:solidFill>
                          <a:latin typeface="Calibri"/>
                          <a:ea typeface="Calibri"/>
                          <a:cs typeface="Tahoma"/>
                        </a:rPr>
                        <a:t/>
                      </a:r>
                      <a:br>
                        <a:rPr lang="en-MY" sz="1600" dirty="0" smtClean="0">
                          <a:solidFill>
                            <a:srgbClr val="666666"/>
                          </a:solidFill>
                          <a:latin typeface="Calibri"/>
                          <a:ea typeface="Calibri"/>
                          <a:cs typeface="Tahoma"/>
                        </a:rPr>
                      </a:br>
                      <a:r>
                        <a:rPr lang="en-MY" sz="1600" dirty="0" smtClean="0">
                          <a:solidFill>
                            <a:srgbClr val="666666"/>
                          </a:solidFill>
                          <a:latin typeface="Calibri"/>
                          <a:ea typeface="Calibri"/>
                          <a:cs typeface="Tahoma"/>
                        </a:rPr>
                        <a:t>the </a:t>
                      </a:r>
                      <a:r>
                        <a:rPr lang="en-MY" sz="1600" dirty="0">
                          <a:solidFill>
                            <a:srgbClr val="666666"/>
                          </a:solidFill>
                          <a:latin typeface="Calibri"/>
                          <a:ea typeface="Calibri"/>
                          <a:cs typeface="Tahoma"/>
                        </a:rPr>
                        <a:t>way it have to be</a:t>
                      </a:r>
                      <a:endParaRPr lang="en-MY" sz="2000" dirty="0">
                        <a:solidFill>
                          <a:srgbClr val="404040"/>
                        </a:solidFill>
                        <a:latin typeface="Calibri"/>
                        <a:ea typeface="Calibri"/>
                        <a:cs typeface="Times New Roman"/>
                      </a:endParaRPr>
                    </a:p>
                  </a:txBody>
                  <a:tcPr marL="9525" marR="9525" marT="9525" marB="9525">
                    <a:lnL w="12700" cap="flat" cmpd="sng" algn="ctr">
                      <a:noFill/>
                      <a:prstDash val="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tcPr>
                </a:tc>
                <a:tc>
                  <a:txBody>
                    <a:bodyPr/>
                    <a:lstStyle/>
                    <a:p>
                      <a:pPr algn="ctr">
                        <a:lnSpc>
                          <a:spcPct val="115000"/>
                        </a:lnSpc>
                        <a:spcAft>
                          <a:spcPts val="0"/>
                        </a:spcAft>
                      </a:pPr>
                      <a:r>
                        <a:rPr lang="en-MY" sz="1600" dirty="0">
                          <a:solidFill>
                            <a:srgbClr val="FF0000"/>
                          </a:solidFill>
                          <a:latin typeface="Calibri"/>
                          <a:ea typeface="Calibri"/>
                          <a:cs typeface="Tahoma"/>
                        </a:rPr>
                        <a:t>Rush</a:t>
                      </a:r>
                      <a:r>
                        <a:rPr lang="en-MY" sz="1600" dirty="0">
                          <a:solidFill>
                            <a:srgbClr val="666666"/>
                          </a:solidFill>
                          <a:latin typeface="Calibri"/>
                          <a:ea typeface="Calibri"/>
                          <a:cs typeface="Tahoma"/>
                        </a:rPr>
                        <a:t> to bring in something </a:t>
                      </a:r>
                      <a:r>
                        <a:rPr lang="en-MY" sz="1600" dirty="0" smtClean="0">
                          <a:solidFill>
                            <a:srgbClr val="666666"/>
                          </a:solidFill>
                          <a:latin typeface="Calibri"/>
                          <a:ea typeface="Calibri"/>
                          <a:cs typeface="Tahoma"/>
                        </a:rPr>
                        <a:t/>
                      </a:r>
                      <a:br>
                        <a:rPr lang="en-MY" sz="1600" dirty="0" smtClean="0">
                          <a:solidFill>
                            <a:srgbClr val="666666"/>
                          </a:solidFill>
                          <a:latin typeface="Calibri"/>
                          <a:ea typeface="Calibri"/>
                          <a:cs typeface="Tahoma"/>
                        </a:rPr>
                      </a:br>
                      <a:r>
                        <a:rPr lang="en-MY" sz="1600" dirty="0" smtClean="0">
                          <a:solidFill>
                            <a:srgbClr val="666666"/>
                          </a:solidFill>
                          <a:latin typeface="Calibri"/>
                          <a:ea typeface="Calibri"/>
                          <a:cs typeface="Tahoma"/>
                        </a:rPr>
                        <a:t>new </a:t>
                      </a:r>
                      <a:r>
                        <a:rPr lang="en-MY" sz="1600" dirty="0">
                          <a:solidFill>
                            <a:srgbClr val="666666"/>
                          </a:solidFill>
                          <a:latin typeface="Calibri"/>
                          <a:ea typeface="Calibri"/>
                          <a:cs typeface="Tahoma"/>
                        </a:rPr>
                        <a:t>or made huge changes without proper market study</a:t>
                      </a:r>
                      <a:endParaRPr lang="en-MY" sz="2000" dirty="0">
                        <a:solidFill>
                          <a:srgbClr val="404040"/>
                        </a:solidFill>
                        <a:latin typeface="Calibri"/>
                        <a:ea typeface="Calibri"/>
                        <a:cs typeface="Times New Roman"/>
                      </a:endParaRPr>
                    </a:p>
                  </a:txBody>
                  <a:tcPr marL="9525" marR="9525" marT="9525" marB="9525">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tcPr>
                </a:tc>
                <a:tc>
                  <a:txBody>
                    <a:bodyPr/>
                    <a:lstStyle/>
                    <a:p>
                      <a:pPr algn="ctr">
                        <a:lnSpc>
                          <a:spcPct val="115000"/>
                        </a:lnSpc>
                        <a:spcAft>
                          <a:spcPts val="0"/>
                        </a:spcAft>
                      </a:pPr>
                      <a:r>
                        <a:rPr lang="en-MY" sz="1600" dirty="0">
                          <a:solidFill>
                            <a:srgbClr val="FF0000"/>
                          </a:solidFill>
                          <a:latin typeface="Calibri"/>
                          <a:ea typeface="Calibri"/>
                          <a:cs typeface="Tahoma"/>
                        </a:rPr>
                        <a:t>Launch new ideas </a:t>
                      </a:r>
                      <a:r>
                        <a:rPr lang="en-MY" sz="1600" dirty="0" smtClean="0">
                          <a:solidFill>
                            <a:srgbClr val="FF0000"/>
                          </a:solidFill>
                          <a:latin typeface="Calibri"/>
                          <a:ea typeface="Calibri"/>
                          <a:cs typeface="Tahoma"/>
                        </a:rPr>
                        <a:t/>
                      </a:r>
                      <a:br>
                        <a:rPr lang="en-MY" sz="1600" dirty="0" smtClean="0">
                          <a:solidFill>
                            <a:srgbClr val="FF0000"/>
                          </a:solidFill>
                          <a:latin typeface="Calibri"/>
                          <a:ea typeface="Calibri"/>
                          <a:cs typeface="Tahoma"/>
                        </a:rPr>
                      </a:br>
                      <a:r>
                        <a:rPr lang="en-MY" sz="1600" dirty="0" smtClean="0">
                          <a:solidFill>
                            <a:srgbClr val="666666"/>
                          </a:solidFill>
                          <a:latin typeface="Calibri"/>
                          <a:ea typeface="Calibri"/>
                          <a:cs typeface="Tahoma"/>
                        </a:rPr>
                        <a:t>and </a:t>
                      </a:r>
                      <a:r>
                        <a:rPr lang="en-MY" sz="1600" dirty="0">
                          <a:solidFill>
                            <a:srgbClr val="666666"/>
                          </a:solidFill>
                          <a:latin typeface="Calibri"/>
                          <a:ea typeface="Calibri"/>
                          <a:cs typeface="Tahoma"/>
                        </a:rPr>
                        <a:t>marketing approach in response to client’s </a:t>
                      </a:r>
                      <a:r>
                        <a:rPr lang="en-MY" sz="1600" dirty="0" smtClean="0">
                          <a:solidFill>
                            <a:srgbClr val="666666"/>
                          </a:solidFill>
                          <a:latin typeface="Calibri"/>
                          <a:ea typeface="Calibri"/>
                          <a:cs typeface="Tahoma"/>
                        </a:rPr>
                        <a:t/>
                      </a:r>
                      <a:br>
                        <a:rPr lang="en-MY" sz="1600" dirty="0" smtClean="0">
                          <a:solidFill>
                            <a:srgbClr val="666666"/>
                          </a:solidFill>
                          <a:latin typeface="Calibri"/>
                          <a:ea typeface="Calibri"/>
                          <a:cs typeface="Tahoma"/>
                        </a:rPr>
                      </a:br>
                      <a:r>
                        <a:rPr lang="en-MY" sz="1600" dirty="0" smtClean="0">
                          <a:solidFill>
                            <a:srgbClr val="666666"/>
                          </a:solidFill>
                          <a:latin typeface="Calibri"/>
                          <a:ea typeface="Calibri"/>
                          <a:cs typeface="Tahoma"/>
                        </a:rPr>
                        <a:t>tastes </a:t>
                      </a:r>
                      <a:r>
                        <a:rPr lang="en-MY" sz="1600" dirty="0">
                          <a:solidFill>
                            <a:srgbClr val="666666"/>
                          </a:solidFill>
                          <a:latin typeface="Calibri"/>
                          <a:ea typeface="Calibri"/>
                          <a:cs typeface="Tahoma"/>
                        </a:rPr>
                        <a:t>&amp; attitudes</a:t>
                      </a:r>
                      <a:endParaRPr lang="en-MY" sz="2000" dirty="0">
                        <a:solidFill>
                          <a:srgbClr val="404040"/>
                        </a:solidFill>
                        <a:latin typeface="Calibri"/>
                        <a:ea typeface="Calibri"/>
                        <a:cs typeface="Times New Roman"/>
                      </a:endParaRPr>
                    </a:p>
                  </a:txBody>
                  <a:tcPr marL="9525" marR="9525" marT="9525" marB="9525">
                    <a:lnL w="12700" cap="flat" cmpd="sng" algn="ctr">
                      <a:solidFill>
                        <a:schemeClr val="tx1"/>
                      </a:solidFill>
                      <a:prstDash val="sysDot"/>
                      <a:round/>
                      <a:headEnd type="none" w="med" len="med"/>
                      <a:tailEnd type="none" w="med" len="med"/>
                    </a:lnL>
                    <a:lnR w="12700" cap="flat" cmpd="sng" algn="ctr">
                      <a:noFill/>
                      <a:prstDash val="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tcPr>
                </a:tc>
              </a:tr>
              <a:tr h="1589750">
                <a:tc>
                  <a:txBody>
                    <a:bodyPr/>
                    <a:lstStyle/>
                    <a:p>
                      <a:pPr algn="ctr">
                        <a:lnSpc>
                          <a:spcPct val="115000"/>
                        </a:lnSpc>
                        <a:spcAft>
                          <a:spcPts val="0"/>
                        </a:spcAft>
                      </a:pPr>
                      <a:r>
                        <a:rPr lang="en-MY" sz="1600" dirty="0">
                          <a:solidFill>
                            <a:srgbClr val="FF0000"/>
                          </a:solidFill>
                          <a:latin typeface="Calibri"/>
                          <a:ea typeface="Calibri"/>
                          <a:cs typeface="Tahoma"/>
                        </a:rPr>
                        <a:t>Like to be sure </a:t>
                      </a:r>
                      <a:r>
                        <a:rPr lang="en-MY" sz="1600" dirty="0">
                          <a:solidFill>
                            <a:srgbClr val="666666"/>
                          </a:solidFill>
                          <a:latin typeface="Calibri"/>
                          <a:ea typeface="Calibri"/>
                          <a:cs typeface="Tahoma"/>
                        </a:rPr>
                        <a:t>of the next month’s salary – and the one after…………. until retirement……….. perhaps even the pension!!!!!!!</a:t>
                      </a:r>
                      <a:endParaRPr lang="en-MY" sz="2000" dirty="0">
                        <a:solidFill>
                          <a:srgbClr val="404040"/>
                        </a:solidFill>
                        <a:latin typeface="Calibri"/>
                        <a:ea typeface="Calibri"/>
                        <a:cs typeface="Times New Roman"/>
                      </a:endParaRPr>
                    </a:p>
                  </a:txBody>
                  <a:tcPr marL="9525" marR="9525" marT="9525" marB="9525">
                    <a:lnL w="12700" cap="flat" cmpd="sng" algn="ctr">
                      <a:noFill/>
                      <a:prstDash val="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tcPr>
                </a:tc>
                <a:tc>
                  <a:txBody>
                    <a:bodyPr/>
                    <a:lstStyle/>
                    <a:p>
                      <a:pPr algn="ctr">
                        <a:lnSpc>
                          <a:spcPct val="115000"/>
                        </a:lnSpc>
                        <a:spcAft>
                          <a:spcPts val="0"/>
                        </a:spcAft>
                      </a:pPr>
                      <a:r>
                        <a:rPr lang="en-MY" sz="1600" dirty="0">
                          <a:solidFill>
                            <a:srgbClr val="666666"/>
                          </a:solidFill>
                          <a:latin typeface="Calibri"/>
                          <a:ea typeface="Calibri"/>
                          <a:cs typeface="Tahoma"/>
                        </a:rPr>
                        <a:t>Trust that things will go as planned, </a:t>
                      </a:r>
                      <a:r>
                        <a:rPr lang="en-MY" sz="1600" dirty="0">
                          <a:solidFill>
                            <a:srgbClr val="FF0000"/>
                          </a:solidFill>
                          <a:latin typeface="Calibri"/>
                          <a:ea typeface="Calibri"/>
                          <a:cs typeface="Tahoma"/>
                        </a:rPr>
                        <a:t>spend freely</a:t>
                      </a:r>
                      <a:r>
                        <a:rPr lang="en-MY" sz="1600" dirty="0">
                          <a:solidFill>
                            <a:srgbClr val="666666"/>
                          </a:solidFill>
                          <a:latin typeface="Calibri"/>
                          <a:ea typeface="Calibri"/>
                          <a:cs typeface="Tahoma"/>
                        </a:rPr>
                        <a:t> at the start as they are sure of cash will start flowing tomorrow</a:t>
                      </a:r>
                      <a:endParaRPr lang="en-MY" sz="2000" dirty="0">
                        <a:solidFill>
                          <a:srgbClr val="404040"/>
                        </a:solidFill>
                        <a:latin typeface="Calibri"/>
                        <a:ea typeface="Calibri"/>
                        <a:cs typeface="Times New Roman"/>
                      </a:endParaRPr>
                    </a:p>
                  </a:txBody>
                  <a:tcPr marL="9525" marR="9525" marT="9525" marB="9525">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tcPr>
                </a:tc>
                <a:tc>
                  <a:txBody>
                    <a:bodyPr/>
                    <a:lstStyle/>
                    <a:p>
                      <a:pPr algn="ctr">
                        <a:lnSpc>
                          <a:spcPct val="115000"/>
                        </a:lnSpc>
                        <a:spcAft>
                          <a:spcPts val="0"/>
                        </a:spcAft>
                      </a:pPr>
                      <a:r>
                        <a:rPr lang="en-MY" sz="1600" dirty="0">
                          <a:solidFill>
                            <a:srgbClr val="666666"/>
                          </a:solidFill>
                          <a:latin typeface="Calibri"/>
                          <a:ea typeface="Calibri"/>
                          <a:cs typeface="Tahoma"/>
                        </a:rPr>
                        <a:t>Accept that the early days </a:t>
                      </a:r>
                      <a:r>
                        <a:rPr lang="en-MY" sz="1600" dirty="0" smtClean="0">
                          <a:solidFill>
                            <a:srgbClr val="666666"/>
                          </a:solidFill>
                          <a:latin typeface="Calibri"/>
                          <a:ea typeface="Calibri"/>
                          <a:cs typeface="Tahoma"/>
                        </a:rPr>
                        <a:t/>
                      </a:r>
                      <a:br>
                        <a:rPr lang="en-MY" sz="1600" dirty="0" smtClean="0">
                          <a:solidFill>
                            <a:srgbClr val="666666"/>
                          </a:solidFill>
                          <a:latin typeface="Calibri"/>
                          <a:ea typeface="Calibri"/>
                          <a:cs typeface="Tahoma"/>
                        </a:rPr>
                      </a:br>
                      <a:r>
                        <a:rPr lang="en-MY" sz="1600" dirty="0" smtClean="0">
                          <a:solidFill>
                            <a:srgbClr val="666666"/>
                          </a:solidFill>
                          <a:latin typeface="Calibri"/>
                          <a:ea typeface="Calibri"/>
                          <a:cs typeface="Tahoma"/>
                        </a:rPr>
                        <a:t>of </a:t>
                      </a:r>
                      <a:r>
                        <a:rPr lang="en-MY" sz="1600" dirty="0">
                          <a:solidFill>
                            <a:srgbClr val="666666"/>
                          </a:solidFill>
                          <a:latin typeface="Calibri"/>
                          <a:ea typeface="Calibri"/>
                          <a:cs typeface="Tahoma"/>
                        </a:rPr>
                        <a:t>a </a:t>
                      </a:r>
                      <a:r>
                        <a:rPr lang="en-MY" sz="1600" dirty="0">
                          <a:solidFill>
                            <a:srgbClr val="FF0000"/>
                          </a:solidFill>
                          <a:latin typeface="Calibri"/>
                          <a:ea typeface="Calibri"/>
                          <a:cs typeface="Tahoma"/>
                        </a:rPr>
                        <a:t>new business may be </a:t>
                      </a:r>
                      <a:r>
                        <a:rPr lang="en-MY" sz="1600" dirty="0" smtClean="0">
                          <a:solidFill>
                            <a:srgbClr val="FF0000"/>
                          </a:solidFill>
                          <a:latin typeface="Calibri"/>
                          <a:ea typeface="Calibri"/>
                          <a:cs typeface="Tahoma"/>
                        </a:rPr>
                        <a:t>tough</a:t>
                      </a:r>
                      <a:r>
                        <a:rPr lang="en-MY" sz="1600" dirty="0">
                          <a:solidFill>
                            <a:srgbClr val="FF0000"/>
                          </a:solidFill>
                          <a:latin typeface="Calibri"/>
                          <a:ea typeface="Calibri"/>
                          <a:cs typeface="Tahoma"/>
                        </a:rPr>
                        <a:t>,</a:t>
                      </a:r>
                      <a:r>
                        <a:rPr lang="en-MY" sz="1600" dirty="0">
                          <a:solidFill>
                            <a:srgbClr val="666666"/>
                          </a:solidFill>
                          <a:latin typeface="Calibri"/>
                          <a:ea typeface="Calibri"/>
                          <a:cs typeface="Tahoma"/>
                        </a:rPr>
                        <a:t> so try to spend as little as possible</a:t>
                      </a:r>
                      <a:endParaRPr lang="en-MY" sz="2000" dirty="0">
                        <a:solidFill>
                          <a:srgbClr val="404040"/>
                        </a:solidFill>
                        <a:latin typeface="Calibri"/>
                        <a:ea typeface="Calibri"/>
                        <a:cs typeface="Times New Roman"/>
                      </a:endParaRPr>
                    </a:p>
                  </a:txBody>
                  <a:tcPr marL="9525" marR="9525" marT="9525" marB="9525">
                    <a:lnL w="12700" cap="flat" cmpd="sng" algn="ctr">
                      <a:solidFill>
                        <a:schemeClr val="tx1"/>
                      </a:solidFill>
                      <a:prstDash val="sysDot"/>
                      <a:round/>
                      <a:headEnd type="none" w="med" len="med"/>
                      <a:tailEnd type="none" w="med" len="med"/>
                    </a:lnL>
                    <a:lnR w="12700" cap="flat" cmpd="sng" algn="ctr">
                      <a:noFill/>
                      <a:prstDash val="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tcPr>
                </a:tc>
              </a:tr>
            </a:tbl>
          </a:graphicData>
        </a:graphic>
      </p:graphicFrame>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docProps/app.xml><?xml version="1.0" encoding="utf-8"?>
<Properties xmlns="http://schemas.openxmlformats.org/officeDocument/2006/extended-properties" xmlns:vt="http://schemas.openxmlformats.org/officeDocument/2006/docPropsVTypes">
  <TotalTime>2499</TotalTime>
  <Words>1437</Words>
  <Application>Microsoft Office PowerPoint</Application>
  <PresentationFormat>On-screen Show (4:3)</PresentationFormat>
  <Paragraphs>396</Paragraphs>
  <Slides>67</Slides>
  <Notes>67</Notes>
  <HiddenSlides>0</HiddenSlides>
  <MMClips>0</MMClips>
  <ScaleCrop>false</ScaleCrop>
  <HeadingPairs>
    <vt:vector size="4" baseType="variant">
      <vt:variant>
        <vt:lpstr>Design Template</vt:lpstr>
      </vt:variant>
      <vt:variant>
        <vt:i4>1</vt:i4>
      </vt:variant>
      <vt:variant>
        <vt:lpstr>Slide Titles</vt:lpstr>
      </vt:variant>
      <vt:variant>
        <vt:i4>67</vt:i4>
      </vt:variant>
    </vt:vector>
  </HeadingPairs>
  <TitlesOfParts>
    <vt:vector size="68" baseType="lpstr">
      <vt:lpstr>Office Theme</vt:lpstr>
      <vt:lpstr>mws Partner Education</vt:lpstr>
      <vt:lpstr>Business Start-Up</vt:lpstr>
      <vt:lpstr>Our Journey Together</vt:lpstr>
      <vt:lpstr>The Entrepreneur</vt:lpstr>
      <vt:lpstr>Making an Impact</vt:lpstr>
      <vt:lpstr>Slide 6</vt:lpstr>
      <vt:lpstr>Definition</vt:lpstr>
      <vt:lpstr>What’s the difference?</vt:lpstr>
      <vt:lpstr>Characteristics</vt:lpstr>
      <vt:lpstr>Slide 10</vt:lpstr>
      <vt:lpstr>Why Do You Want to Start Biz? </vt:lpstr>
      <vt:lpstr>How can I Plan for This?</vt:lpstr>
      <vt:lpstr>Do You Have What it Takes?</vt:lpstr>
      <vt:lpstr>Basic Competencies</vt:lpstr>
      <vt:lpstr>Taking Risks</vt:lpstr>
      <vt:lpstr>What’s Great About Starting Your Own Business?</vt:lpstr>
      <vt:lpstr>Case Study</vt:lpstr>
      <vt:lpstr>What Have You Learnt?</vt:lpstr>
      <vt:lpstr>Slide 19</vt:lpstr>
      <vt:lpstr>Slide 20</vt:lpstr>
      <vt:lpstr>mws Partner Education</vt:lpstr>
      <vt:lpstr>Business Start-Up</vt:lpstr>
      <vt:lpstr>Our Journey Together</vt:lpstr>
      <vt:lpstr>Research, Select &amp; Decide</vt:lpstr>
      <vt:lpstr>Types of Business</vt:lpstr>
      <vt:lpstr>Forms of Business Entities</vt:lpstr>
      <vt:lpstr>Choosing Wisely</vt:lpstr>
      <vt:lpstr>The First 6 Steps</vt:lpstr>
      <vt:lpstr>Select Opportunities</vt:lpstr>
      <vt:lpstr>Case Study</vt:lpstr>
      <vt:lpstr>Your Business model</vt:lpstr>
      <vt:lpstr>What Have You Learnt?</vt:lpstr>
      <vt:lpstr>Slide 33</vt:lpstr>
      <vt:lpstr>Slide 34</vt:lpstr>
      <vt:lpstr>mws Partner Education</vt:lpstr>
      <vt:lpstr>Business Start-Up</vt:lpstr>
      <vt:lpstr>Our Journey Together</vt:lpstr>
      <vt:lpstr>Starting Up</vt:lpstr>
      <vt:lpstr>Things To Do</vt:lpstr>
      <vt:lpstr>Things to Do</vt:lpstr>
      <vt:lpstr>Our Journey Together</vt:lpstr>
      <vt:lpstr>Managing Finances</vt:lpstr>
      <vt:lpstr>Using the Templates</vt:lpstr>
      <vt:lpstr>$tart Up Budget</vt:lpstr>
      <vt:lpstr>Performa P&amp;L</vt:lpstr>
      <vt:lpstr>Slide 46</vt:lpstr>
      <vt:lpstr>Your Breakeven Point</vt:lpstr>
      <vt:lpstr>What Have You Learnt?</vt:lpstr>
      <vt:lpstr>Slide 49</vt:lpstr>
      <vt:lpstr>Slide 50</vt:lpstr>
      <vt:lpstr>mws Partner Education</vt:lpstr>
      <vt:lpstr>Business Start-Up</vt:lpstr>
      <vt:lpstr>Our Journey Together</vt:lpstr>
      <vt:lpstr>Business Plans</vt:lpstr>
      <vt:lpstr>Our Journey Together</vt:lpstr>
      <vt:lpstr>Slide 56</vt:lpstr>
      <vt:lpstr>The Blueprint</vt:lpstr>
      <vt:lpstr>Executive Summary</vt:lpstr>
      <vt:lpstr>Unique Selling Proposition</vt:lpstr>
      <vt:lpstr>Business Plans</vt:lpstr>
      <vt:lpstr>Write Your Business Plan</vt:lpstr>
      <vt:lpstr>The Heart of Any Business</vt:lpstr>
      <vt:lpstr>Expand Your Network</vt:lpstr>
      <vt:lpstr>Do Well By Doing Good</vt:lpstr>
      <vt:lpstr>What Have You Learnt?</vt:lpstr>
      <vt:lpstr>Slide 66</vt:lpstr>
      <vt:lpstr>Slide 67</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mws Partner Education</dc:title>
  <dc:creator>Owner</dc:creator>
  <cp:lastModifiedBy>Nellie Amirah Lim</cp:lastModifiedBy>
  <cp:revision>155</cp:revision>
  <dcterms:created xsi:type="dcterms:W3CDTF">2012-06-07T09:29:02Z</dcterms:created>
  <dcterms:modified xsi:type="dcterms:W3CDTF">2012-06-07T10:08:25Z</dcterms:modified>
</cp:coreProperties>
</file>